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0" r:id="rId2"/>
    <p:sldId id="401" r:id="rId3"/>
    <p:sldId id="395" r:id="rId4"/>
    <p:sldId id="402" r:id="rId5"/>
    <p:sldId id="403" r:id="rId6"/>
    <p:sldId id="404" r:id="rId7"/>
    <p:sldId id="415" r:id="rId8"/>
    <p:sldId id="405" r:id="rId9"/>
    <p:sldId id="406" r:id="rId10"/>
    <p:sldId id="407" r:id="rId11"/>
    <p:sldId id="411" r:id="rId12"/>
    <p:sldId id="413" r:id="rId13"/>
    <p:sldId id="409" r:id="rId14"/>
    <p:sldId id="414" r:id="rId15"/>
    <p:sldId id="408" r:id="rId16"/>
    <p:sldId id="265" r:id="rId17"/>
  </p:sldIdLst>
  <p:sldSz cx="20104100" cy="11309350"/>
  <p:notesSz cx="9942513" cy="68103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0" userDrawn="1">
          <p15:clr>
            <a:srgbClr val="A4A3A4"/>
          </p15:clr>
        </p15:guide>
        <p15:guide id="3" orient="horz" pos="35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A2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37" autoAdjust="0"/>
    <p:restoredTop sz="94660"/>
  </p:normalViewPr>
  <p:slideViewPr>
    <p:cSldViewPr>
      <p:cViewPr varScale="1">
        <p:scale>
          <a:sx n="59" d="100"/>
          <a:sy n="59" d="100"/>
        </p:scale>
        <p:origin x="126" y="486"/>
      </p:cViewPr>
      <p:guideLst>
        <p:guide pos="380"/>
        <p:guide orient="horz" pos="3562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3C12713-F330-43E5-B764-EF313DF018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8632" cy="341284"/>
          </a:xfrm>
          <a:prstGeom prst="rect">
            <a:avLst/>
          </a:prstGeom>
        </p:spPr>
        <p:txBody>
          <a:bodyPr vert="horz" lIns="48765" tIns="24382" rIns="48765" bIns="24382" rtlCol="0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A686C3-FF0F-4C45-BFCD-135CF9E7EA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631526" y="0"/>
            <a:ext cx="4308632" cy="341284"/>
          </a:xfrm>
          <a:prstGeom prst="rect">
            <a:avLst/>
          </a:prstGeom>
        </p:spPr>
        <p:txBody>
          <a:bodyPr vert="horz" lIns="48765" tIns="24382" rIns="48765" bIns="24382" rtlCol="0"/>
          <a:lstStyle>
            <a:lvl1pPr algn="r">
              <a:defRPr sz="600"/>
            </a:lvl1pPr>
          </a:lstStyle>
          <a:p>
            <a:fld id="{1711F15F-4D9D-4FFB-97C6-A7C419FB5514}" type="datetimeFigureOut">
              <a:rPr lang="ru-RU" smtClean="0"/>
              <a:t>24.04.2019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38619474-01A8-4213-A80A-DD4AF74F70B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1463" cy="2297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8765" tIns="24382" rIns="48765" bIns="24382" rtlCol="0" anchor="ctr"/>
          <a:lstStyle/>
          <a:p>
            <a:endParaRPr lang="ru-RU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AA99693C-D923-49D0-AA15-E7D431A4B9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93938" y="3277087"/>
            <a:ext cx="7954638" cy="2682469"/>
          </a:xfrm>
          <a:prstGeom prst="rect">
            <a:avLst/>
          </a:prstGeom>
        </p:spPr>
        <p:txBody>
          <a:bodyPr vert="horz" lIns="48765" tIns="24382" rIns="48765" bIns="2438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5C3CBE-779E-487F-8454-BCC370FC709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69092"/>
            <a:ext cx="4308632" cy="341283"/>
          </a:xfrm>
          <a:prstGeom prst="rect">
            <a:avLst/>
          </a:prstGeom>
        </p:spPr>
        <p:txBody>
          <a:bodyPr vert="horz" lIns="48765" tIns="24382" rIns="48765" bIns="24382" rtlCol="0" anchor="b"/>
          <a:lstStyle>
            <a:lvl1pPr algn="l">
              <a:defRPr sz="600"/>
            </a:lvl1pPr>
          </a:lstStyle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9943DC1-F71F-47B3-BF92-23948DC19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631526" y="6469092"/>
            <a:ext cx="4308632" cy="341283"/>
          </a:xfrm>
          <a:prstGeom prst="rect">
            <a:avLst/>
          </a:prstGeom>
        </p:spPr>
        <p:txBody>
          <a:bodyPr vert="horz" lIns="48765" tIns="24382" rIns="48765" bIns="24382" rtlCol="0" anchor="b"/>
          <a:lstStyle>
            <a:lvl1pPr algn="r">
              <a:defRPr sz="600"/>
            </a:lvl1pPr>
          </a:lstStyle>
          <a:p>
            <a:fld id="{8BB28A7D-331A-4CDA-82D0-674727D463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5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69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>
                <a:solidFill>
                  <a:srgbClr val="0081C8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>
                <a:solidFill>
                  <a:srgbClr val="0081C8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3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781762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4139">
            <a:solidFill>
              <a:srgbClr val="808285"/>
            </a:solidFill>
          </a:ln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>
                <a:solidFill>
                  <a:srgbClr val="0081C8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47354" y="751006"/>
            <a:ext cx="16209391" cy="161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>
                <a:solidFill>
                  <a:srgbClr val="0081C8"/>
                </a:solidFill>
                <a:latin typeface="Roboto Medium"/>
                <a:cs typeface="Roboto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89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5"/>
            <a:ext cx="6433311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2" y="10517695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65.png"/><Relationship Id="rId3" Type="http://schemas.openxmlformats.org/officeDocument/2006/relationships/image" Target="../media/image23.png"/><Relationship Id="rId21" Type="http://schemas.openxmlformats.org/officeDocument/2006/relationships/image" Target="../media/image68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64.jpe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7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70.png"/><Relationship Id="rId10" Type="http://schemas.openxmlformats.org/officeDocument/2006/relationships/image" Target="../media/image30.png"/><Relationship Id="rId19" Type="http://schemas.openxmlformats.org/officeDocument/2006/relationships/image" Target="../media/image66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72.jpe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74.jp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73.jpe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3" Type="http://schemas.openxmlformats.org/officeDocument/2006/relationships/image" Target="../media/image42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" Type="http://schemas.openxmlformats.org/officeDocument/2006/relationships/image" Target="../media/image41.png"/><Relationship Id="rId16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43.jpeg"/><Relationship Id="rId9" Type="http://schemas.openxmlformats.org/officeDocument/2006/relationships/image" Target="../media/image26.png"/><Relationship Id="rId1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44.jp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45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23.png"/><Relationship Id="rId21" Type="http://schemas.openxmlformats.org/officeDocument/2006/relationships/image" Target="../media/image49.sv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45.png"/><Relationship Id="rId25" Type="http://schemas.openxmlformats.org/officeDocument/2006/relationships/image" Target="../media/image53.svg"/><Relationship Id="rId33" Type="http://schemas.openxmlformats.org/officeDocument/2006/relationships/image" Target="../media/image61.sv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20" Type="http://schemas.openxmlformats.org/officeDocument/2006/relationships/image" Target="../media/image48.png"/><Relationship Id="rId29" Type="http://schemas.openxmlformats.org/officeDocument/2006/relationships/image" Target="../media/image57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24" Type="http://schemas.openxmlformats.org/officeDocument/2006/relationships/image" Target="../media/image52.png"/><Relationship Id="rId32" Type="http://schemas.openxmlformats.org/officeDocument/2006/relationships/image" Target="../media/image60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51.svg"/><Relationship Id="rId28" Type="http://schemas.openxmlformats.org/officeDocument/2006/relationships/image" Target="../media/image56.png"/><Relationship Id="rId10" Type="http://schemas.openxmlformats.org/officeDocument/2006/relationships/image" Target="../media/image30.png"/><Relationship Id="rId19" Type="http://schemas.openxmlformats.org/officeDocument/2006/relationships/image" Target="../media/image47.svg"/><Relationship Id="rId31" Type="http://schemas.openxmlformats.org/officeDocument/2006/relationships/image" Target="../media/image59.sv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50.png"/><Relationship Id="rId27" Type="http://schemas.openxmlformats.org/officeDocument/2006/relationships/image" Target="../media/image55.svg"/><Relationship Id="rId30" Type="http://schemas.openxmlformats.org/officeDocument/2006/relationships/image" Target="../media/image58.png"/><Relationship Id="rId8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62.pn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63.jpeg"/><Relationship Id="rId2" Type="http://schemas.openxmlformats.org/officeDocument/2006/relationships/image" Target="../media/image22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object 2">
            <a:extLst>
              <a:ext uri="{FF2B5EF4-FFF2-40B4-BE49-F238E27FC236}">
                <a16:creationId xmlns:a16="http://schemas.microsoft.com/office/drawing/2014/main" id="{21D6CCB4-C7D6-49FA-ADD7-9DB3444A7AE8}"/>
              </a:ext>
            </a:extLst>
          </p:cNvPr>
          <p:cNvSpPr/>
          <p:nvPr/>
        </p:nvSpPr>
        <p:spPr>
          <a:xfrm>
            <a:off x="0" y="0"/>
            <a:ext cx="3135400" cy="113085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3">
            <a:extLst>
              <a:ext uri="{FF2B5EF4-FFF2-40B4-BE49-F238E27FC236}">
                <a16:creationId xmlns:a16="http://schemas.microsoft.com/office/drawing/2014/main" id="{29DC6BA7-657F-4827-A21F-88DC9BCDCE91}"/>
              </a:ext>
            </a:extLst>
          </p:cNvPr>
          <p:cNvSpPr/>
          <p:nvPr/>
        </p:nvSpPr>
        <p:spPr>
          <a:xfrm>
            <a:off x="0" y="794"/>
            <a:ext cx="20104099" cy="11308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4">
            <a:extLst>
              <a:ext uri="{FF2B5EF4-FFF2-40B4-BE49-F238E27FC236}">
                <a16:creationId xmlns:a16="http://schemas.microsoft.com/office/drawing/2014/main" id="{DA9679A0-13B1-4954-8994-2D0F7847400B}"/>
              </a:ext>
            </a:extLst>
          </p:cNvPr>
          <p:cNvSpPr/>
          <p:nvPr/>
        </p:nvSpPr>
        <p:spPr>
          <a:xfrm>
            <a:off x="12941938" y="2128776"/>
            <a:ext cx="5440284" cy="7366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5">
            <a:extLst>
              <a:ext uri="{FF2B5EF4-FFF2-40B4-BE49-F238E27FC236}">
                <a16:creationId xmlns:a16="http://schemas.microsoft.com/office/drawing/2014/main" id="{E50D006F-B06D-4FD9-802C-4FBCE0112291}"/>
              </a:ext>
            </a:extLst>
          </p:cNvPr>
          <p:cNvSpPr/>
          <p:nvPr/>
        </p:nvSpPr>
        <p:spPr>
          <a:xfrm>
            <a:off x="16853565" y="9972440"/>
            <a:ext cx="0" cy="758825"/>
          </a:xfrm>
          <a:custGeom>
            <a:avLst/>
            <a:gdLst/>
            <a:ahLst/>
            <a:cxnLst/>
            <a:rect l="l" t="t" r="r" b="b"/>
            <a:pathLst>
              <a:path h="758825">
                <a:moveTo>
                  <a:pt x="0" y="0"/>
                </a:moveTo>
                <a:lnTo>
                  <a:pt x="0" y="758552"/>
                </a:lnTo>
              </a:path>
            </a:pathLst>
          </a:custGeom>
          <a:ln w="6921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6">
            <a:extLst>
              <a:ext uri="{FF2B5EF4-FFF2-40B4-BE49-F238E27FC236}">
                <a16:creationId xmlns:a16="http://schemas.microsoft.com/office/drawing/2014/main" id="{56A05562-D88D-4F37-9E4E-140930E17E24}"/>
              </a:ext>
            </a:extLst>
          </p:cNvPr>
          <p:cNvSpPr/>
          <p:nvPr/>
        </p:nvSpPr>
        <p:spPr>
          <a:xfrm>
            <a:off x="16102851" y="10376840"/>
            <a:ext cx="574040" cy="302260"/>
          </a:xfrm>
          <a:custGeom>
            <a:avLst/>
            <a:gdLst/>
            <a:ahLst/>
            <a:cxnLst/>
            <a:rect l="l" t="t" r="r" b="b"/>
            <a:pathLst>
              <a:path w="574040" h="302259">
                <a:moveTo>
                  <a:pt x="299959" y="290629"/>
                </a:moveTo>
                <a:lnTo>
                  <a:pt x="299959" y="297142"/>
                </a:lnTo>
                <a:lnTo>
                  <a:pt x="305529" y="300441"/>
                </a:lnTo>
                <a:lnTo>
                  <a:pt x="314775" y="302137"/>
                </a:lnTo>
                <a:lnTo>
                  <a:pt x="321843" y="302137"/>
                </a:lnTo>
                <a:lnTo>
                  <a:pt x="331795" y="300761"/>
                </a:lnTo>
                <a:lnTo>
                  <a:pt x="339242" y="296794"/>
                </a:lnTo>
                <a:lnTo>
                  <a:pt x="340385" y="295247"/>
                </a:lnTo>
                <a:lnTo>
                  <a:pt x="313739" y="295247"/>
                </a:lnTo>
                <a:lnTo>
                  <a:pt x="306755" y="293844"/>
                </a:lnTo>
                <a:lnTo>
                  <a:pt x="299959" y="290629"/>
                </a:lnTo>
                <a:close/>
              </a:path>
              <a:path w="574040" h="302259">
                <a:moveTo>
                  <a:pt x="327696" y="230443"/>
                </a:moveTo>
                <a:lnTo>
                  <a:pt x="321288" y="230443"/>
                </a:lnTo>
                <a:lnTo>
                  <a:pt x="311228" y="231735"/>
                </a:lnTo>
                <a:lnTo>
                  <a:pt x="303725" y="235539"/>
                </a:lnTo>
                <a:lnTo>
                  <a:pt x="299035" y="241751"/>
                </a:lnTo>
                <a:lnTo>
                  <a:pt x="297415" y="250264"/>
                </a:lnTo>
                <a:lnTo>
                  <a:pt x="298865" y="257896"/>
                </a:lnTo>
                <a:lnTo>
                  <a:pt x="302863" y="263007"/>
                </a:lnTo>
                <a:lnTo>
                  <a:pt x="308878" y="266296"/>
                </a:lnTo>
                <a:lnTo>
                  <a:pt x="316377" y="268463"/>
                </a:lnTo>
                <a:lnTo>
                  <a:pt x="330147" y="271667"/>
                </a:lnTo>
                <a:lnTo>
                  <a:pt x="337036" y="275070"/>
                </a:lnTo>
                <a:lnTo>
                  <a:pt x="337036" y="290629"/>
                </a:lnTo>
                <a:lnTo>
                  <a:pt x="330911" y="295247"/>
                </a:lnTo>
                <a:lnTo>
                  <a:pt x="340385" y="295247"/>
                </a:lnTo>
                <a:lnTo>
                  <a:pt x="343911" y="290475"/>
                </a:lnTo>
                <a:lnTo>
                  <a:pt x="345528" y="282043"/>
                </a:lnTo>
                <a:lnTo>
                  <a:pt x="343942" y="273453"/>
                </a:lnTo>
                <a:lnTo>
                  <a:pt x="339561" y="267497"/>
                </a:lnTo>
                <a:lnTo>
                  <a:pt x="332952" y="263555"/>
                </a:lnTo>
                <a:lnTo>
                  <a:pt x="324681" y="261007"/>
                </a:lnTo>
                <a:lnTo>
                  <a:pt x="312702" y="258180"/>
                </a:lnTo>
                <a:lnTo>
                  <a:pt x="306095" y="256295"/>
                </a:lnTo>
                <a:lnTo>
                  <a:pt x="306095" y="241490"/>
                </a:lnTo>
                <a:lnTo>
                  <a:pt x="311948" y="237333"/>
                </a:lnTo>
                <a:lnTo>
                  <a:pt x="342324" y="237333"/>
                </a:lnTo>
                <a:lnTo>
                  <a:pt x="342324" y="234694"/>
                </a:lnTo>
                <a:lnTo>
                  <a:pt x="335246" y="231762"/>
                </a:lnTo>
                <a:lnTo>
                  <a:pt x="327696" y="230443"/>
                </a:lnTo>
                <a:close/>
              </a:path>
              <a:path w="574040" h="302259">
                <a:moveTo>
                  <a:pt x="342324" y="237333"/>
                </a:moveTo>
                <a:lnTo>
                  <a:pt x="328733" y="237333"/>
                </a:lnTo>
                <a:lnTo>
                  <a:pt x="335529" y="238746"/>
                </a:lnTo>
                <a:lnTo>
                  <a:pt x="342324" y="241207"/>
                </a:lnTo>
                <a:lnTo>
                  <a:pt x="342324" y="237333"/>
                </a:lnTo>
                <a:close/>
              </a:path>
              <a:path w="574040" h="302259">
                <a:moveTo>
                  <a:pt x="285436" y="231385"/>
                </a:moveTo>
                <a:lnTo>
                  <a:pt x="241479" y="231385"/>
                </a:lnTo>
                <a:lnTo>
                  <a:pt x="241479" y="301195"/>
                </a:lnTo>
                <a:lnTo>
                  <a:pt x="286284" y="301195"/>
                </a:lnTo>
                <a:lnTo>
                  <a:pt x="286284" y="294116"/>
                </a:lnTo>
                <a:lnTo>
                  <a:pt x="250065" y="294116"/>
                </a:lnTo>
                <a:lnTo>
                  <a:pt x="250065" y="269122"/>
                </a:lnTo>
                <a:lnTo>
                  <a:pt x="282986" y="269122"/>
                </a:lnTo>
                <a:lnTo>
                  <a:pt x="282986" y="262044"/>
                </a:lnTo>
                <a:lnTo>
                  <a:pt x="250065" y="262044"/>
                </a:lnTo>
                <a:lnTo>
                  <a:pt x="250065" y="238463"/>
                </a:lnTo>
                <a:lnTo>
                  <a:pt x="285436" y="238463"/>
                </a:lnTo>
                <a:lnTo>
                  <a:pt x="285436" y="231385"/>
                </a:lnTo>
                <a:close/>
              </a:path>
              <a:path w="574040" h="302259">
                <a:moveTo>
                  <a:pt x="146770" y="230443"/>
                </a:moveTo>
                <a:lnTo>
                  <a:pt x="146770" y="301195"/>
                </a:lnTo>
                <a:lnTo>
                  <a:pt x="155356" y="301195"/>
                </a:lnTo>
                <a:lnTo>
                  <a:pt x="154979" y="250159"/>
                </a:lnTo>
                <a:lnTo>
                  <a:pt x="164169" y="250159"/>
                </a:lnTo>
                <a:lnTo>
                  <a:pt x="163601" y="249336"/>
                </a:lnTo>
                <a:lnTo>
                  <a:pt x="153316" y="235980"/>
                </a:lnTo>
                <a:lnTo>
                  <a:pt x="146770" y="230443"/>
                </a:lnTo>
                <a:close/>
              </a:path>
              <a:path w="574040" h="302259">
                <a:moveTo>
                  <a:pt x="221857" y="250159"/>
                </a:moveTo>
                <a:lnTo>
                  <a:pt x="213647" y="250159"/>
                </a:lnTo>
                <a:lnTo>
                  <a:pt x="213459" y="301195"/>
                </a:lnTo>
                <a:lnTo>
                  <a:pt x="221857" y="301195"/>
                </a:lnTo>
                <a:lnTo>
                  <a:pt x="221857" y="250159"/>
                </a:lnTo>
                <a:close/>
              </a:path>
              <a:path w="574040" h="302259">
                <a:moveTo>
                  <a:pt x="164169" y="250159"/>
                </a:moveTo>
                <a:lnTo>
                  <a:pt x="154979" y="250159"/>
                </a:lnTo>
                <a:lnTo>
                  <a:pt x="162156" y="259878"/>
                </a:lnTo>
                <a:lnTo>
                  <a:pt x="170119" y="271525"/>
                </a:lnTo>
                <a:lnTo>
                  <a:pt x="177777" y="283243"/>
                </a:lnTo>
                <a:lnTo>
                  <a:pt x="184036" y="293174"/>
                </a:lnTo>
                <a:lnTo>
                  <a:pt x="184695" y="293174"/>
                </a:lnTo>
                <a:lnTo>
                  <a:pt x="190977" y="283190"/>
                </a:lnTo>
                <a:lnTo>
                  <a:pt x="193083" y="279970"/>
                </a:lnTo>
                <a:lnTo>
                  <a:pt x="184318" y="279970"/>
                </a:lnTo>
                <a:lnTo>
                  <a:pt x="174857" y="265627"/>
                </a:lnTo>
                <a:lnTo>
                  <a:pt x="164169" y="250159"/>
                </a:lnTo>
                <a:close/>
              </a:path>
              <a:path w="574040" h="302259">
                <a:moveTo>
                  <a:pt x="221857" y="230443"/>
                </a:moveTo>
                <a:lnTo>
                  <a:pt x="215326" y="235980"/>
                </a:lnTo>
                <a:lnTo>
                  <a:pt x="205067" y="249336"/>
                </a:lnTo>
                <a:lnTo>
                  <a:pt x="193818" y="265627"/>
                </a:lnTo>
                <a:lnTo>
                  <a:pt x="184318" y="279970"/>
                </a:lnTo>
                <a:lnTo>
                  <a:pt x="193083" y="279970"/>
                </a:lnTo>
                <a:lnTo>
                  <a:pt x="198654" y="271455"/>
                </a:lnTo>
                <a:lnTo>
                  <a:pt x="206591" y="259825"/>
                </a:lnTo>
                <a:lnTo>
                  <a:pt x="213647" y="250159"/>
                </a:lnTo>
                <a:lnTo>
                  <a:pt x="221857" y="250159"/>
                </a:lnTo>
                <a:lnTo>
                  <a:pt x="221857" y="230443"/>
                </a:lnTo>
                <a:close/>
              </a:path>
              <a:path w="574040" h="302259">
                <a:moveTo>
                  <a:pt x="103002" y="230443"/>
                </a:moveTo>
                <a:lnTo>
                  <a:pt x="102153" y="230443"/>
                </a:lnTo>
                <a:lnTo>
                  <a:pt x="93538" y="246937"/>
                </a:lnTo>
                <a:lnTo>
                  <a:pt x="84798" y="264758"/>
                </a:lnTo>
                <a:lnTo>
                  <a:pt x="76341" y="283110"/>
                </a:lnTo>
                <a:lnTo>
                  <a:pt x="68573" y="301195"/>
                </a:lnTo>
                <a:lnTo>
                  <a:pt x="77725" y="301195"/>
                </a:lnTo>
                <a:lnTo>
                  <a:pt x="79798" y="295729"/>
                </a:lnTo>
                <a:lnTo>
                  <a:pt x="82060" y="290064"/>
                </a:lnTo>
                <a:lnTo>
                  <a:pt x="84426" y="284410"/>
                </a:lnTo>
                <a:lnTo>
                  <a:pt x="129360" y="284410"/>
                </a:lnTo>
                <a:lnTo>
                  <a:pt x="128801" y="283110"/>
                </a:lnTo>
                <a:lnTo>
                  <a:pt x="126131" y="277331"/>
                </a:lnTo>
                <a:lnTo>
                  <a:pt x="87442" y="277331"/>
                </a:lnTo>
                <a:lnTo>
                  <a:pt x="91163" y="268945"/>
                </a:lnTo>
                <a:lnTo>
                  <a:pt x="94947" y="260683"/>
                </a:lnTo>
                <a:lnTo>
                  <a:pt x="98750" y="252632"/>
                </a:lnTo>
                <a:lnTo>
                  <a:pt x="102530" y="244882"/>
                </a:lnTo>
                <a:lnTo>
                  <a:pt x="110509" y="244882"/>
                </a:lnTo>
                <a:lnTo>
                  <a:pt x="103002" y="230443"/>
                </a:lnTo>
                <a:close/>
              </a:path>
              <a:path w="574040" h="302259">
                <a:moveTo>
                  <a:pt x="129360" y="284410"/>
                </a:moveTo>
                <a:lnTo>
                  <a:pt x="120635" y="284410"/>
                </a:lnTo>
                <a:lnTo>
                  <a:pt x="123095" y="290064"/>
                </a:lnTo>
                <a:lnTo>
                  <a:pt x="125357" y="295729"/>
                </a:lnTo>
                <a:lnTo>
                  <a:pt x="127430" y="301195"/>
                </a:lnTo>
                <a:lnTo>
                  <a:pt x="136582" y="301195"/>
                </a:lnTo>
                <a:lnTo>
                  <a:pt x="129360" y="284410"/>
                </a:lnTo>
                <a:close/>
              </a:path>
              <a:path w="574040" h="302259">
                <a:moveTo>
                  <a:pt x="110509" y="244882"/>
                </a:moveTo>
                <a:lnTo>
                  <a:pt x="102530" y="244882"/>
                </a:lnTo>
                <a:lnTo>
                  <a:pt x="106324" y="252632"/>
                </a:lnTo>
                <a:lnTo>
                  <a:pt x="110149" y="260683"/>
                </a:lnTo>
                <a:lnTo>
                  <a:pt x="113938" y="268945"/>
                </a:lnTo>
                <a:lnTo>
                  <a:pt x="117619" y="277331"/>
                </a:lnTo>
                <a:lnTo>
                  <a:pt x="126131" y="277331"/>
                </a:lnTo>
                <a:lnTo>
                  <a:pt x="120322" y="264758"/>
                </a:lnTo>
                <a:lnTo>
                  <a:pt x="111578" y="246937"/>
                </a:lnTo>
                <a:lnTo>
                  <a:pt x="110509" y="244882"/>
                </a:lnTo>
                <a:close/>
              </a:path>
              <a:path w="574040" h="302259">
                <a:moveTo>
                  <a:pt x="43297" y="230443"/>
                </a:moveTo>
                <a:lnTo>
                  <a:pt x="36595" y="230443"/>
                </a:lnTo>
                <a:lnTo>
                  <a:pt x="22729" y="233011"/>
                </a:lnTo>
                <a:lnTo>
                  <a:pt x="11905" y="240304"/>
                </a:lnTo>
                <a:lnTo>
                  <a:pt x="4866" y="251699"/>
                </a:lnTo>
                <a:lnTo>
                  <a:pt x="2355" y="266578"/>
                </a:lnTo>
                <a:lnTo>
                  <a:pt x="4628" y="280805"/>
                </a:lnTo>
                <a:lnTo>
                  <a:pt x="11269" y="292065"/>
                </a:lnTo>
                <a:lnTo>
                  <a:pt x="22013" y="299471"/>
                </a:lnTo>
                <a:lnTo>
                  <a:pt x="36595" y="302137"/>
                </a:lnTo>
                <a:lnTo>
                  <a:pt x="41684" y="302137"/>
                </a:lnTo>
                <a:lnTo>
                  <a:pt x="47820" y="301100"/>
                </a:lnTo>
                <a:lnTo>
                  <a:pt x="53202" y="299404"/>
                </a:lnTo>
                <a:lnTo>
                  <a:pt x="61589" y="299404"/>
                </a:lnTo>
                <a:lnTo>
                  <a:pt x="61589" y="295059"/>
                </a:lnTo>
                <a:lnTo>
                  <a:pt x="38480" y="295059"/>
                </a:lnTo>
                <a:lnTo>
                  <a:pt x="26737" y="292969"/>
                </a:lnTo>
                <a:lnTo>
                  <a:pt x="18195" y="287112"/>
                </a:lnTo>
                <a:lnTo>
                  <a:pt x="12980" y="278109"/>
                </a:lnTo>
                <a:lnTo>
                  <a:pt x="11214" y="266578"/>
                </a:lnTo>
                <a:lnTo>
                  <a:pt x="13174" y="254594"/>
                </a:lnTo>
                <a:lnTo>
                  <a:pt x="18761" y="245433"/>
                </a:lnTo>
                <a:lnTo>
                  <a:pt x="27532" y="239580"/>
                </a:lnTo>
                <a:lnTo>
                  <a:pt x="39045" y="237521"/>
                </a:lnTo>
                <a:lnTo>
                  <a:pt x="58197" y="237521"/>
                </a:lnTo>
                <a:lnTo>
                  <a:pt x="58197" y="234411"/>
                </a:lnTo>
                <a:lnTo>
                  <a:pt x="51872" y="232055"/>
                </a:lnTo>
                <a:lnTo>
                  <a:pt x="43297" y="230443"/>
                </a:lnTo>
                <a:close/>
              </a:path>
              <a:path w="574040" h="302259">
                <a:moveTo>
                  <a:pt x="61589" y="299404"/>
                </a:moveTo>
                <a:lnTo>
                  <a:pt x="53202" y="299404"/>
                </a:lnTo>
                <a:lnTo>
                  <a:pt x="55275" y="300723"/>
                </a:lnTo>
                <a:lnTo>
                  <a:pt x="58008" y="301666"/>
                </a:lnTo>
                <a:lnTo>
                  <a:pt x="61589" y="301666"/>
                </a:lnTo>
                <a:lnTo>
                  <a:pt x="61589" y="299404"/>
                </a:lnTo>
                <a:close/>
              </a:path>
              <a:path w="574040" h="302259">
                <a:moveTo>
                  <a:pt x="61589" y="262431"/>
                </a:moveTo>
                <a:lnTo>
                  <a:pt x="34428" y="262431"/>
                </a:lnTo>
                <a:lnTo>
                  <a:pt x="34428" y="269499"/>
                </a:lnTo>
                <a:lnTo>
                  <a:pt x="53014" y="269499"/>
                </a:lnTo>
                <a:lnTo>
                  <a:pt x="53014" y="292797"/>
                </a:lnTo>
                <a:lnTo>
                  <a:pt x="48103" y="294210"/>
                </a:lnTo>
                <a:lnTo>
                  <a:pt x="42438" y="295059"/>
                </a:lnTo>
                <a:lnTo>
                  <a:pt x="61589" y="295059"/>
                </a:lnTo>
                <a:lnTo>
                  <a:pt x="61589" y="262431"/>
                </a:lnTo>
                <a:close/>
              </a:path>
              <a:path w="574040" h="302259">
                <a:moveTo>
                  <a:pt x="58197" y="237521"/>
                </a:moveTo>
                <a:lnTo>
                  <a:pt x="44427" y="237521"/>
                </a:lnTo>
                <a:lnTo>
                  <a:pt x="52731" y="238935"/>
                </a:lnTo>
                <a:lnTo>
                  <a:pt x="58197" y="241102"/>
                </a:lnTo>
                <a:lnTo>
                  <a:pt x="58197" y="237521"/>
                </a:lnTo>
                <a:close/>
              </a:path>
              <a:path w="574040" h="302259">
                <a:moveTo>
                  <a:pt x="549976" y="150927"/>
                </a:moveTo>
                <a:lnTo>
                  <a:pt x="522141" y="150927"/>
                </a:lnTo>
                <a:lnTo>
                  <a:pt x="544827" y="169881"/>
                </a:lnTo>
                <a:lnTo>
                  <a:pt x="556730" y="179358"/>
                </a:lnTo>
                <a:lnTo>
                  <a:pt x="566746" y="186271"/>
                </a:lnTo>
                <a:lnTo>
                  <a:pt x="573500" y="188947"/>
                </a:lnTo>
                <a:lnTo>
                  <a:pt x="573500" y="155366"/>
                </a:lnTo>
                <a:lnTo>
                  <a:pt x="555281" y="155366"/>
                </a:lnTo>
                <a:lnTo>
                  <a:pt x="549976" y="150927"/>
                </a:lnTo>
                <a:close/>
              </a:path>
              <a:path w="574040" h="302259">
                <a:moveTo>
                  <a:pt x="503921" y="117252"/>
                </a:moveTo>
                <a:lnTo>
                  <a:pt x="503921" y="187994"/>
                </a:lnTo>
                <a:lnTo>
                  <a:pt x="522434" y="187994"/>
                </a:lnTo>
                <a:lnTo>
                  <a:pt x="522141" y="150927"/>
                </a:lnTo>
                <a:lnTo>
                  <a:pt x="549976" y="150927"/>
                </a:lnTo>
                <a:lnTo>
                  <a:pt x="533038" y="136711"/>
                </a:lnTo>
                <a:lnTo>
                  <a:pt x="520944" y="127049"/>
                </a:lnTo>
                <a:lnTo>
                  <a:pt x="510755" y="119989"/>
                </a:lnTo>
                <a:lnTo>
                  <a:pt x="503921" y="117252"/>
                </a:lnTo>
                <a:close/>
              </a:path>
              <a:path w="574040" h="302259">
                <a:moveTo>
                  <a:pt x="573500" y="118195"/>
                </a:moveTo>
                <a:lnTo>
                  <a:pt x="554998" y="118195"/>
                </a:lnTo>
                <a:lnTo>
                  <a:pt x="555281" y="155366"/>
                </a:lnTo>
                <a:lnTo>
                  <a:pt x="573500" y="155366"/>
                </a:lnTo>
                <a:lnTo>
                  <a:pt x="573500" y="118195"/>
                </a:lnTo>
                <a:close/>
              </a:path>
              <a:path w="574040" h="302259">
                <a:moveTo>
                  <a:pt x="460509" y="117252"/>
                </a:moveTo>
                <a:lnTo>
                  <a:pt x="459567" y="117252"/>
                </a:lnTo>
                <a:lnTo>
                  <a:pt x="450213" y="133745"/>
                </a:lnTo>
                <a:lnTo>
                  <a:pt x="440621" y="151563"/>
                </a:lnTo>
                <a:lnTo>
                  <a:pt x="431117" y="169911"/>
                </a:lnTo>
                <a:lnTo>
                  <a:pt x="422029" y="187994"/>
                </a:lnTo>
                <a:lnTo>
                  <a:pt x="441745" y="187994"/>
                </a:lnTo>
                <a:lnTo>
                  <a:pt x="444384" y="182151"/>
                </a:lnTo>
                <a:lnTo>
                  <a:pt x="445797" y="179135"/>
                </a:lnTo>
                <a:lnTo>
                  <a:pt x="493598" y="179135"/>
                </a:lnTo>
                <a:lnTo>
                  <a:pt x="488954" y="169911"/>
                </a:lnTo>
                <a:lnTo>
                  <a:pt x="485854" y="163942"/>
                </a:lnTo>
                <a:lnTo>
                  <a:pt x="452017" y="163942"/>
                </a:lnTo>
                <a:lnTo>
                  <a:pt x="454572" y="158759"/>
                </a:lnTo>
                <a:lnTo>
                  <a:pt x="457399" y="153471"/>
                </a:lnTo>
                <a:lnTo>
                  <a:pt x="460048" y="148288"/>
                </a:lnTo>
                <a:lnTo>
                  <a:pt x="477660" y="148288"/>
                </a:lnTo>
                <a:lnTo>
                  <a:pt x="469825" y="133745"/>
                </a:lnTo>
                <a:lnTo>
                  <a:pt x="460509" y="117252"/>
                </a:lnTo>
                <a:close/>
              </a:path>
              <a:path w="574040" h="302259">
                <a:moveTo>
                  <a:pt x="493598" y="179135"/>
                </a:moveTo>
                <a:lnTo>
                  <a:pt x="474289" y="179135"/>
                </a:lnTo>
                <a:lnTo>
                  <a:pt x="475702" y="182151"/>
                </a:lnTo>
                <a:lnTo>
                  <a:pt x="478341" y="187994"/>
                </a:lnTo>
                <a:lnTo>
                  <a:pt x="498058" y="187994"/>
                </a:lnTo>
                <a:lnTo>
                  <a:pt x="493598" y="179135"/>
                </a:lnTo>
                <a:close/>
              </a:path>
              <a:path w="574040" h="302259">
                <a:moveTo>
                  <a:pt x="477660" y="148288"/>
                </a:moveTo>
                <a:lnTo>
                  <a:pt x="460048" y="148288"/>
                </a:lnTo>
                <a:lnTo>
                  <a:pt x="462687" y="153471"/>
                </a:lnTo>
                <a:lnTo>
                  <a:pt x="465514" y="158759"/>
                </a:lnTo>
                <a:lnTo>
                  <a:pt x="468059" y="163942"/>
                </a:lnTo>
                <a:lnTo>
                  <a:pt x="485854" y="163942"/>
                </a:lnTo>
                <a:lnTo>
                  <a:pt x="479425" y="151563"/>
                </a:lnTo>
                <a:lnTo>
                  <a:pt x="477660" y="148288"/>
                </a:lnTo>
                <a:close/>
              </a:path>
              <a:path w="574040" h="302259">
                <a:moveTo>
                  <a:pt x="418249" y="118195"/>
                </a:moveTo>
                <a:lnTo>
                  <a:pt x="367224" y="118195"/>
                </a:lnTo>
                <a:lnTo>
                  <a:pt x="367224" y="187994"/>
                </a:lnTo>
                <a:lnTo>
                  <a:pt x="418919" y="187994"/>
                </a:lnTo>
                <a:lnTo>
                  <a:pt x="418919" y="172717"/>
                </a:lnTo>
                <a:lnTo>
                  <a:pt x="385705" y="172717"/>
                </a:lnTo>
                <a:lnTo>
                  <a:pt x="385705" y="160361"/>
                </a:lnTo>
                <a:lnTo>
                  <a:pt x="414762" y="160361"/>
                </a:lnTo>
                <a:lnTo>
                  <a:pt x="414762" y="145168"/>
                </a:lnTo>
                <a:lnTo>
                  <a:pt x="385705" y="145168"/>
                </a:lnTo>
                <a:lnTo>
                  <a:pt x="385705" y="133472"/>
                </a:lnTo>
                <a:lnTo>
                  <a:pt x="418249" y="133472"/>
                </a:lnTo>
                <a:lnTo>
                  <a:pt x="418249" y="118195"/>
                </a:lnTo>
                <a:close/>
              </a:path>
              <a:path w="574040" h="302259">
                <a:moveTo>
                  <a:pt x="331654" y="118195"/>
                </a:moveTo>
                <a:lnTo>
                  <a:pt x="300901" y="118195"/>
                </a:lnTo>
                <a:lnTo>
                  <a:pt x="300901" y="187994"/>
                </a:lnTo>
                <a:lnTo>
                  <a:pt x="319393" y="187994"/>
                </a:lnTo>
                <a:lnTo>
                  <a:pt x="319393" y="168193"/>
                </a:lnTo>
                <a:lnTo>
                  <a:pt x="330712" y="168193"/>
                </a:lnTo>
                <a:lnTo>
                  <a:pt x="341706" y="166346"/>
                </a:lnTo>
                <a:lnTo>
                  <a:pt x="350160" y="161129"/>
                </a:lnTo>
                <a:lnTo>
                  <a:pt x="355589" y="153028"/>
                </a:lnTo>
                <a:lnTo>
                  <a:pt x="319393" y="152906"/>
                </a:lnTo>
                <a:lnTo>
                  <a:pt x="319393" y="133472"/>
                </a:lnTo>
                <a:lnTo>
                  <a:pt x="355814" y="133472"/>
                </a:lnTo>
                <a:lnTo>
                  <a:pt x="355644" y="132560"/>
                </a:lnTo>
                <a:lnTo>
                  <a:pt x="350384" y="124881"/>
                </a:lnTo>
                <a:lnTo>
                  <a:pt x="342223" y="119942"/>
                </a:lnTo>
                <a:lnTo>
                  <a:pt x="331654" y="118195"/>
                </a:lnTo>
                <a:close/>
              </a:path>
              <a:path w="574040" h="302259">
                <a:moveTo>
                  <a:pt x="355814" y="133472"/>
                </a:moveTo>
                <a:lnTo>
                  <a:pt x="335057" y="133472"/>
                </a:lnTo>
                <a:lnTo>
                  <a:pt x="338356" y="137346"/>
                </a:lnTo>
                <a:lnTo>
                  <a:pt x="338356" y="149042"/>
                </a:lnTo>
                <a:lnTo>
                  <a:pt x="335057" y="152906"/>
                </a:lnTo>
                <a:lnTo>
                  <a:pt x="355612" y="152906"/>
                </a:lnTo>
                <a:lnTo>
                  <a:pt x="357507" y="142529"/>
                </a:lnTo>
                <a:lnTo>
                  <a:pt x="355814" y="133472"/>
                </a:lnTo>
                <a:close/>
              </a:path>
              <a:path w="574040" h="302259">
                <a:moveTo>
                  <a:pt x="251856" y="117252"/>
                </a:moveTo>
                <a:lnTo>
                  <a:pt x="236216" y="119828"/>
                </a:lnTo>
                <a:lnTo>
                  <a:pt x="224156" y="127108"/>
                </a:lnTo>
                <a:lnTo>
                  <a:pt x="216394" y="138421"/>
                </a:lnTo>
                <a:lnTo>
                  <a:pt x="213647" y="153094"/>
                </a:lnTo>
                <a:lnTo>
                  <a:pt x="216394" y="167770"/>
                </a:lnTo>
                <a:lnTo>
                  <a:pt x="224156" y="179086"/>
                </a:lnTo>
                <a:lnTo>
                  <a:pt x="236216" y="186369"/>
                </a:lnTo>
                <a:lnTo>
                  <a:pt x="251856" y="188947"/>
                </a:lnTo>
                <a:lnTo>
                  <a:pt x="267386" y="186369"/>
                </a:lnTo>
                <a:lnTo>
                  <a:pt x="279390" y="179086"/>
                </a:lnTo>
                <a:lnTo>
                  <a:pt x="283103" y="173659"/>
                </a:lnTo>
                <a:lnTo>
                  <a:pt x="251856" y="173659"/>
                </a:lnTo>
                <a:lnTo>
                  <a:pt x="244009" y="172183"/>
                </a:lnTo>
                <a:lnTo>
                  <a:pt x="237965" y="168010"/>
                </a:lnTo>
                <a:lnTo>
                  <a:pt x="234079" y="161520"/>
                </a:lnTo>
                <a:lnTo>
                  <a:pt x="232704" y="153094"/>
                </a:lnTo>
                <a:lnTo>
                  <a:pt x="234079" y="144669"/>
                </a:lnTo>
                <a:lnTo>
                  <a:pt x="237965" y="138179"/>
                </a:lnTo>
                <a:lnTo>
                  <a:pt x="244009" y="134005"/>
                </a:lnTo>
                <a:lnTo>
                  <a:pt x="251856" y="132529"/>
                </a:lnTo>
                <a:lnTo>
                  <a:pt x="283100" y="132529"/>
                </a:lnTo>
                <a:lnTo>
                  <a:pt x="279390" y="127108"/>
                </a:lnTo>
                <a:lnTo>
                  <a:pt x="267386" y="119828"/>
                </a:lnTo>
                <a:lnTo>
                  <a:pt x="251856" y="117252"/>
                </a:lnTo>
                <a:close/>
              </a:path>
              <a:path w="574040" h="302259">
                <a:moveTo>
                  <a:pt x="283100" y="132529"/>
                </a:moveTo>
                <a:lnTo>
                  <a:pt x="251856" y="132529"/>
                </a:lnTo>
                <a:lnTo>
                  <a:pt x="259592" y="134005"/>
                </a:lnTo>
                <a:lnTo>
                  <a:pt x="265576" y="138179"/>
                </a:lnTo>
                <a:lnTo>
                  <a:pt x="269438" y="144669"/>
                </a:lnTo>
                <a:lnTo>
                  <a:pt x="270808" y="153094"/>
                </a:lnTo>
                <a:lnTo>
                  <a:pt x="269438" y="161520"/>
                </a:lnTo>
                <a:lnTo>
                  <a:pt x="265576" y="168010"/>
                </a:lnTo>
                <a:lnTo>
                  <a:pt x="259592" y="172183"/>
                </a:lnTo>
                <a:lnTo>
                  <a:pt x="251856" y="173659"/>
                </a:lnTo>
                <a:lnTo>
                  <a:pt x="283103" y="173659"/>
                </a:lnTo>
                <a:lnTo>
                  <a:pt x="287132" y="167770"/>
                </a:lnTo>
                <a:lnTo>
                  <a:pt x="289875" y="153094"/>
                </a:lnTo>
                <a:lnTo>
                  <a:pt x="287132" y="138421"/>
                </a:lnTo>
                <a:lnTo>
                  <a:pt x="283100" y="132529"/>
                </a:lnTo>
                <a:close/>
              </a:path>
              <a:path w="574040" h="302259">
                <a:moveTo>
                  <a:pt x="176486" y="118195"/>
                </a:moveTo>
                <a:lnTo>
                  <a:pt x="146110" y="118195"/>
                </a:lnTo>
                <a:lnTo>
                  <a:pt x="146110" y="187994"/>
                </a:lnTo>
                <a:lnTo>
                  <a:pt x="164602" y="187994"/>
                </a:lnTo>
                <a:lnTo>
                  <a:pt x="164602" y="133472"/>
                </a:lnTo>
                <a:lnTo>
                  <a:pt x="201864" y="133472"/>
                </a:lnTo>
                <a:lnTo>
                  <a:pt x="201685" y="132560"/>
                </a:lnTo>
                <a:lnTo>
                  <a:pt x="196149" y="124881"/>
                </a:lnTo>
                <a:lnTo>
                  <a:pt x="187573" y="119942"/>
                </a:lnTo>
                <a:lnTo>
                  <a:pt x="176486" y="118195"/>
                </a:lnTo>
                <a:close/>
              </a:path>
              <a:path w="574040" h="302259">
                <a:moveTo>
                  <a:pt x="167146" y="154707"/>
                </a:moveTo>
                <a:lnTo>
                  <a:pt x="173754" y="163181"/>
                </a:lnTo>
                <a:lnTo>
                  <a:pt x="179922" y="171810"/>
                </a:lnTo>
                <a:lnTo>
                  <a:pt x="185315" y="180209"/>
                </a:lnTo>
                <a:lnTo>
                  <a:pt x="189596" y="187994"/>
                </a:lnTo>
                <a:lnTo>
                  <a:pt x="210820" y="187994"/>
                </a:lnTo>
                <a:lnTo>
                  <a:pt x="206703" y="180802"/>
                </a:lnTo>
                <a:lnTo>
                  <a:pt x="202344" y="173863"/>
                </a:lnTo>
                <a:lnTo>
                  <a:pt x="198072" y="167506"/>
                </a:lnTo>
                <a:lnTo>
                  <a:pt x="194213" y="162057"/>
                </a:lnTo>
                <a:lnTo>
                  <a:pt x="199784" y="158005"/>
                </a:lnTo>
                <a:lnTo>
                  <a:pt x="201168" y="155639"/>
                </a:lnTo>
                <a:lnTo>
                  <a:pt x="172057" y="155639"/>
                </a:lnTo>
                <a:lnTo>
                  <a:pt x="169691" y="155450"/>
                </a:lnTo>
                <a:lnTo>
                  <a:pt x="167146" y="154707"/>
                </a:lnTo>
                <a:close/>
              </a:path>
              <a:path w="574040" h="302259">
                <a:moveTo>
                  <a:pt x="201864" y="133472"/>
                </a:moveTo>
                <a:lnTo>
                  <a:pt x="180633" y="133472"/>
                </a:lnTo>
                <a:lnTo>
                  <a:pt x="184507" y="137817"/>
                </a:lnTo>
                <a:lnTo>
                  <a:pt x="184507" y="151210"/>
                </a:lnTo>
                <a:lnTo>
                  <a:pt x="181010" y="155639"/>
                </a:lnTo>
                <a:lnTo>
                  <a:pt x="201168" y="155639"/>
                </a:lnTo>
                <a:lnTo>
                  <a:pt x="203648" y="151398"/>
                </a:lnTo>
                <a:lnTo>
                  <a:pt x="203648" y="142529"/>
                </a:lnTo>
                <a:lnTo>
                  <a:pt x="201864" y="133472"/>
                </a:lnTo>
                <a:close/>
              </a:path>
              <a:path w="574040" h="302259">
                <a:moveTo>
                  <a:pt x="86123" y="118195"/>
                </a:moveTo>
                <a:lnTo>
                  <a:pt x="67631" y="118195"/>
                </a:lnTo>
                <a:lnTo>
                  <a:pt x="67631" y="165261"/>
                </a:lnTo>
                <a:lnTo>
                  <a:pt x="69936" y="174974"/>
                </a:lnTo>
                <a:lnTo>
                  <a:pt x="76449" y="182448"/>
                </a:lnTo>
                <a:lnTo>
                  <a:pt x="86568" y="187250"/>
                </a:lnTo>
                <a:lnTo>
                  <a:pt x="99693" y="188947"/>
                </a:lnTo>
                <a:lnTo>
                  <a:pt x="112884" y="187250"/>
                </a:lnTo>
                <a:lnTo>
                  <a:pt x="123038" y="182448"/>
                </a:lnTo>
                <a:lnTo>
                  <a:pt x="129563" y="174974"/>
                </a:lnTo>
                <a:lnTo>
                  <a:pt x="129876" y="173659"/>
                </a:lnTo>
                <a:lnTo>
                  <a:pt x="91588" y="173659"/>
                </a:lnTo>
                <a:lnTo>
                  <a:pt x="86123" y="168937"/>
                </a:lnTo>
                <a:lnTo>
                  <a:pt x="86123" y="118195"/>
                </a:lnTo>
                <a:close/>
              </a:path>
              <a:path w="574040" h="302259">
                <a:moveTo>
                  <a:pt x="131870" y="118195"/>
                </a:moveTo>
                <a:lnTo>
                  <a:pt x="113378" y="118195"/>
                </a:lnTo>
                <a:lnTo>
                  <a:pt x="113378" y="168937"/>
                </a:lnTo>
                <a:lnTo>
                  <a:pt x="107902" y="173659"/>
                </a:lnTo>
                <a:lnTo>
                  <a:pt x="129876" y="173659"/>
                </a:lnTo>
                <a:lnTo>
                  <a:pt x="131870" y="165261"/>
                </a:lnTo>
                <a:lnTo>
                  <a:pt x="131870" y="118195"/>
                </a:lnTo>
                <a:close/>
              </a:path>
              <a:path w="574040" h="302259">
                <a:moveTo>
                  <a:pt x="55558" y="118195"/>
                </a:moveTo>
                <a:lnTo>
                  <a:pt x="4523" y="118195"/>
                </a:lnTo>
                <a:lnTo>
                  <a:pt x="4523" y="187994"/>
                </a:lnTo>
                <a:lnTo>
                  <a:pt x="56218" y="187994"/>
                </a:lnTo>
                <a:lnTo>
                  <a:pt x="56218" y="172717"/>
                </a:lnTo>
                <a:lnTo>
                  <a:pt x="23015" y="172717"/>
                </a:lnTo>
                <a:lnTo>
                  <a:pt x="23015" y="160361"/>
                </a:lnTo>
                <a:lnTo>
                  <a:pt x="52071" y="160361"/>
                </a:lnTo>
                <a:lnTo>
                  <a:pt x="52071" y="145168"/>
                </a:lnTo>
                <a:lnTo>
                  <a:pt x="23015" y="145168"/>
                </a:lnTo>
                <a:lnTo>
                  <a:pt x="23015" y="133472"/>
                </a:lnTo>
                <a:lnTo>
                  <a:pt x="55558" y="133472"/>
                </a:lnTo>
                <a:lnTo>
                  <a:pt x="55558" y="118195"/>
                </a:lnTo>
                <a:close/>
              </a:path>
              <a:path w="574040" h="302259">
                <a:moveTo>
                  <a:pt x="152518" y="22166"/>
                </a:moveTo>
                <a:lnTo>
                  <a:pt x="148560" y="22166"/>
                </a:lnTo>
                <a:lnTo>
                  <a:pt x="137874" y="24099"/>
                </a:lnTo>
                <a:lnTo>
                  <a:pt x="129628" y="29560"/>
                </a:lnTo>
                <a:lnTo>
                  <a:pt x="124316" y="38047"/>
                </a:lnTo>
                <a:lnTo>
                  <a:pt x="122436" y="49056"/>
                </a:lnTo>
                <a:lnTo>
                  <a:pt x="124216" y="59989"/>
                </a:lnTo>
                <a:lnTo>
                  <a:pt x="129251" y="68412"/>
                </a:lnTo>
                <a:lnTo>
                  <a:pt x="137079" y="73830"/>
                </a:lnTo>
                <a:lnTo>
                  <a:pt x="147241" y="75746"/>
                </a:lnTo>
                <a:lnTo>
                  <a:pt x="152717" y="75746"/>
                </a:lnTo>
                <a:lnTo>
                  <a:pt x="158382" y="74332"/>
                </a:lnTo>
                <a:lnTo>
                  <a:pt x="162906" y="71872"/>
                </a:lnTo>
                <a:lnTo>
                  <a:pt x="178088" y="71872"/>
                </a:lnTo>
                <a:lnTo>
                  <a:pt x="178088" y="61788"/>
                </a:lnTo>
                <a:lnTo>
                  <a:pt x="144979" y="61788"/>
                </a:lnTo>
                <a:lnTo>
                  <a:pt x="140927" y="56595"/>
                </a:lnTo>
                <a:lnTo>
                  <a:pt x="140927" y="41223"/>
                </a:lnTo>
                <a:lnTo>
                  <a:pt x="145733" y="36124"/>
                </a:lnTo>
                <a:lnTo>
                  <a:pt x="178088" y="36124"/>
                </a:lnTo>
                <a:lnTo>
                  <a:pt x="178088" y="24805"/>
                </a:lnTo>
                <a:lnTo>
                  <a:pt x="160162" y="24805"/>
                </a:lnTo>
                <a:lnTo>
                  <a:pt x="156487" y="23109"/>
                </a:lnTo>
                <a:lnTo>
                  <a:pt x="152518" y="22166"/>
                </a:lnTo>
                <a:close/>
              </a:path>
              <a:path w="574040" h="302259">
                <a:moveTo>
                  <a:pt x="178088" y="71872"/>
                </a:moveTo>
                <a:lnTo>
                  <a:pt x="162906" y="71872"/>
                </a:lnTo>
                <a:lnTo>
                  <a:pt x="167052" y="74144"/>
                </a:lnTo>
                <a:lnTo>
                  <a:pt x="172057" y="75369"/>
                </a:lnTo>
                <a:lnTo>
                  <a:pt x="178088" y="75369"/>
                </a:lnTo>
                <a:lnTo>
                  <a:pt x="178088" y="71872"/>
                </a:lnTo>
                <a:close/>
              </a:path>
              <a:path w="574040" h="302259">
                <a:moveTo>
                  <a:pt x="178088" y="36124"/>
                </a:moveTo>
                <a:lnTo>
                  <a:pt x="155168" y="36124"/>
                </a:lnTo>
                <a:lnTo>
                  <a:pt x="157722" y="36878"/>
                </a:lnTo>
                <a:lnTo>
                  <a:pt x="160050" y="38047"/>
                </a:lnTo>
                <a:lnTo>
                  <a:pt x="160162" y="59610"/>
                </a:lnTo>
                <a:lnTo>
                  <a:pt x="157335" y="61034"/>
                </a:lnTo>
                <a:lnTo>
                  <a:pt x="154414" y="61788"/>
                </a:lnTo>
                <a:lnTo>
                  <a:pt x="178088" y="61788"/>
                </a:lnTo>
                <a:lnTo>
                  <a:pt x="178088" y="36124"/>
                </a:lnTo>
                <a:close/>
              </a:path>
              <a:path w="574040" h="302259">
                <a:moveTo>
                  <a:pt x="178088" y="0"/>
                </a:moveTo>
                <a:lnTo>
                  <a:pt x="160162" y="5183"/>
                </a:lnTo>
                <a:lnTo>
                  <a:pt x="160162" y="24805"/>
                </a:lnTo>
                <a:lnTo>
                  <a:pt x="178088" y="24805"/>
                </a:lnTo>
                <a:lnTo>
                  <a:pt x="178088" y="0"/>
                </a:lnTo>
                <a:close/>
              </a:path>
              <a:path w="574040" h="302259">
                <a:moveTo>
                  <a:pt x="68102" y="22543"/>
                </a:moveTo>
                <a:lnTo>
                  <a:pt x="61401" y="22543"/>
                </a:lnTo>
                <a:lnTo>
                  <a:pt x="61401" y="74804"/>
                </a:lnTo>
                <a:lnTo>
                  <a:pt x="79327" y="74804"/>
                </a:lnTo>
                <a:lnTo>
                  <a:pt x="79327" y="38668"/>
                </a:lnTo>
                <a:lnTo>
                  <a:pt x="81966" y="37066"/>
                </a:lnTo>
                <a:lnTo>
                  <a:pt x="84510" y="36124"/>
                </a:lnTo>
                <a:lnTo>
                  <a:pt x="113104" y="36124"/>
                </a:lnTo>
                <a:lnTo>
                  <a:pt x="112761" y="33590"/>
                </a:lnTo>
                <a:lnTo>
                  <a:pt x="109052" y="27109"/>
                </a:lnTo>
                <a:lnTo>
                  <a:pt x="108385" y="26690"/>
                </a:lnTo>
                <a:lnTo>
                  <a:pt x="78008" y="26690"/>
                </a:lnTo>
                <a:lnTo>
                  <a:pt x="73568" y="24051"/>
                </a:lnTo>
                <a:lnTo>
                  <a:pt x="68102" y="22543"/>
                </a:lnTo>
                <a:close/>
              </a:path>
              <a:path w="574040" h="302259">
                <a:moveTo>
                  <a:pt x="113104" y="36124"/>
                </a:moveTo>
                <a:lnTo>
                  <a:pt x="93379" y="36124"/>
                </a:lnTo>
                <a:lnTo>
                  <a:pt x="96122" y="38668"/>
                </a:lnTo>
                <a:lnTo>
                  <a:pt x="96122" y="74804"/>
                </a:lnTo>
                <a:lnTo>
                  <a:pt x="114038" y="74804"/>
                </a:lnTo>
                <a:lnTo>
                  <a:pt x="114038" y="43014"/>
                </a:lnTo>
                <a:lnTo>
                  <a:pt x="113104" y="36124"/>
                </a:lnTo>
                <a:close/>
              </a:path>
              <a:path w="574040" h="302259">
                <a:moveTo>
                  <a:pt x="95075" y="22166"/>
                </a:moveTo>
                <a:lnTo>
                  <a:pt x="89704" y="22166"/>
                </a:lnTo>
                <a:lnTo>
                  <a:pt x="83662" y="23768"/>
                </a:lnTo>
                <a:lnTo>
                  <a:pt x="78008" y="26690"/>
                </a:lnTo>
                <a:lnTo>
                  <a:pt x="108385" y="26690"/>
                </a:lnTo>
                <a:lnTo>
                  <a:pt x="103096" y="23368"/>
                </a:lnTo>
                <a:lnTo>
                  <a:pt x="95075" y="22166"/>
                </a:lnTo>
                <a:close/>
              </a:path>
              <a:path w="574040" h="302259">
                <a:moveTo>
                  <a:pt x="49841" y="19339"/>
                </a:moveTo>
                <a:lnTo>
                  <a:pt x="30271" y="19339"/>
                </a:lnTo>
                <a:lnTo>
                  <a:pt x="32344" y="22261"/>
                </a:lnTo>
                <a:lnTo>
                  <a:pt x="32344" y="30281"/>
                </a:lnTo>
                <a:lnTo>
                  <a:pt x="1921" y="63125"/>
                </a:lnTo>
                <a:lnTo>
                  <a:pt x="0" y="74804"/>
                </a:lnTo>
                <a:lnTo>
                  <a:pt x="50553" y="74804"/>
                </a:lnTo>
                <a:lnTo>
                  <a:pt x="50553" y="59903"/>
                </a:lnTo>
                <a:lnTo>
                  <a:pt x="22533" y="59903"/>
                </a:lnTo>
                <a:lnTo>
                  <a:pt x="25465" y="56972"/>
                </a:lnTo>
                <a:lnTo>
                  <a:pt x="28951" y="54050"/>
                </a:lnTo>
                <a:lnTo>
                  <a:pt x="32627" y="51118"/>
                </a:lnTo>
                <a:lnTo>
                  <a:pt x="40003" y="45046"/>
                </a:lnTo>
                <a:lnTo>
                  <a:pt x="45827" y="39014"/>
                </a:lnTo>
                <a:lnTo>
                  <a:pt x="49650" y="32433"/>
                </a:lnTo>
                <a:lnTo>
                  <a:pt x="51024" y="24711"/>
                </a:lnTo>
                <a:lnTo>
                  <a:pt x="49841" y="19339"/>
                </a:lnTo>
                <a:close/>
              </a:path>
              <a:path w="574040" h="302259">
                <a:moveTo>
                  <a:pt x="50553" y="59516"/>
                </a:moveTo>
                <a:lnTo>
                  <a:pt x="22533" y="59903"/>
                </a:lnTo>
                <a:lnTo>
                  <a:pt x="50553" y="59903"/>
                </a:lnTo>
                <a:lnTo>
                  <a:pt x="50553" y="59516"/>
                </a:lnTo>
                <a:close/>
              </a:path>
              <a:path w="574040" h="302259">
                <a:moveTo>
                  <a:pt x="24334" y="4052"/>
                </a:moveTo>
                <a:lnTo>
                  <a:pt x="16596" y="4052"/>
                </a:lnTo>
                <a:lnTo>
                  <a:pt x="8292" y="6313"/>
                </a:lnTo>
                <a:lnTo>
                  <a:pt x="2638" y="9811"/>
                </a:lnTo>
                <a:lnTo>
                  <a:pt x="2638" y="23957"/>
                </a:lnTo>
                <a:lnTo>
                  <a:pt x="10271" y="20659"/>
                </a:lnTo>
                <a:lnTo>
                  <a:pt x="17915" y="19339"/>
                </a:lnTo>
                <a:lnTo>
                  <a:pt x="49841" y="19339"/>
                </a:lnTo>
                <a:lnTo>
                  <a:pt x="49068" y="15833"/>
                </a:lnTo>
                <a:lnTo>
                  <a:pt x="43585" y="9359"/>
                </a:lnTo>
                <a:lnTo>
                  <a:pt x="35148" y="5396"/>
                </a:lnTo>
                <a:lnTo>
                  <a:pt x="24334" y="4052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7">
            <a:extLst>
              <a:ext uri="{FF2B5EF4-FFF2-40B4-BE49-F238E27FC236}">
                <a16:creationId xmlns:a16="http://schemas.microsoft.com/office/drawing/2014/main" id="{B64D0669-8AA6-4E73-83C2-1240A17718AB}"/>
              </a:ext>
            </a:extLst>
          </p:cNvPr>
          <p:cNvSpPr/>
          <p:nvPr/>
        </p:nvSpPr>
        <p:spPr>
          <a:xfrm>
            <a:off x="13745147" y="10007193"/>
            <a:ext cx="933379" cy="76149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8">
            <a:extLst>
              <a:ext uri="{FF2B5EF4-FFF2-40B4-BE49-F238E27FC236}">
                <a16:creationId xmlns:a16="http://schemas.microsoft.com/office/drawing/2014/main" id="{FBEC2E4E-519F-4131-A27E-3283023E51E8}"/>
              </a:ext>
            </a:extLst>
          </p:cNvPr>
          <p:cNvSpPr/>
          <p:nvPr/>
        </p:nvSpPr>
        <p:spPr>
          <a:xfrm>
            <a:off x="14339650" y="9965284"/>
            <a:ext cx="472440" cy="432434"/>
          </a:xfrm>
          <a:custGeom>
            <a:avLst/>
            <a:gdLst/>
            <a:ahLst/>
            <a:cxnLst/>
            <a:rect l="l" t="t" r="r" b="b"/>
            <a:pathLst>
              <a:path w="472440" h="432434">
                <a:moveTo>
                  <a:pt x="461520" y="0"/>
                </a:moveTo>
                <a:lnTo>
                  <a:pt x="452411" y="11971"/>
                </a:lnTo>
                <a:lnTo>
                  <a:pt x="426983" y="49996"/>
                </a:lnTo>
                <a:lnTo>
                  <a:pt x="395508" y="82834"/>
                </a:lnTo>
                <a:lnTo>
                  <a:pt x="359246" y="111219"/>
                </a:lnTo>
                <a:lnTo>
                  <a:pt x="319455" y="135884"/>
                </a:lnTo>
                <a:lnTo>
                  <a:pt x="277394" y="157564"/>
                </a:lnTo>
                <a:lnTo>
                  <a:pt x="234322" y="176991"/>
                </a:lnTo>
                <a:lnTo>
                  <a:pt x="150179" y="212027"/>
                </a:lnTo>
                <a:lnTo>
                  <a:pt x="104585" y="233323"/>
                </a:lnTo>
                <a:lnTo>
                  <a:pt x="61474" y="259327"/>
                </a:lnTo>
                <a:lnTo>
                  <a:pt x="26260" y="290345"/>
                </a:lnTo>
                <a:lnTo>
                  <a:pt x="4361" y="326683"/>
                </a:lnTo>
                <a:lnTo>
                  <a:pt x="0" y="359971"/>
                </a:lnTo>
                <a:lnTo>
                  <a:pt x="10153" y="393325"/>
                </a:lnTo>
                <a:lnTo>
                  <a:pt x="37829" y="419643"/>
                </a:lnTo>
                <a:lnTo>
                  <a:pt x="86034" y="431822"/>
                </a:lnTo>
                <a:lnTo>
                  <a:pt x="116854" y="430392"/>
                </a:lnTo>
                <a:lnTo>
                  <a:pt x="182285" y="412048"/>
                </a:lnTo>
                <a:lnTo>
                  <a:pt x="260166" y="368678"/>
                </a:lnTo>
                <a:lnTo>
                  <a:pt x="301164" y="334923"/>
                </a:lnTo>
                <a:lnTo>
                  <a:pt x="338857" y="296115"/>
                </a:lnTo>
                <a:lnTo>
                  <a:pt x="372806" y="253576"/>
                </a:lnTo>
                <a:lnTo>
                  <a:pt x="402571" y="208633"/>
                </a:lnTo>
                <a:lnTo>
                  <a:pt x="427714" y="162609"/>
                </a:lnTo>
                <a:lnTo>
                  <a:pt x="447795" y="116829"/>
                </a:lnTo>
                <a:lnTo>
                  <a:pt x="462376" y="72618"/>
                </a:lnTo>
                <a:lnTo>
                  <a:pt x="471017" y="31300"/>
                </a:lnTo>
                <a:lnTo>
                  <a:pt x="471921" y="10823"/>
                </a:lnTo>
                <a:lnTo>
                  <a:pt x="468389" y="4"/>
                </a:lnTo>
                <a:lnTo>
                  <a:pt x="461520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9">
            <a:extLst>
              <a:ext uri="{FF2B5EF4-FFF2-40B4-BE49-F238E27FC236}">
                <a16:creationId xmlns:a16="http://schemas.microsoft.com/office/drawing/2014/main" id="{2C62228A-7268-4658-97B0-02A2B137DC90}"/>
              </a:ext>
            </a:extLst>
          </p:cNvPr>
          <p:cNvSpPr/>
          <p:nvPr/>
        </p:nvSpPr>
        <p:spPr>
          <a:xfrm>
            <a:off x="14337709" y="9723881"/>
            <a:ext cx="428495" cy="6732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0">
            <a:extLst>
              <a:ext uri="{FF2B5EF4-FFF2-40B4-BE49-F238E27FC236}">
                <a16:creationId xmlns:a16="http://schemas.microsoft.com/office/drawing/2014/main" id="{E05B7865-DB59-4E04-9308-6AD6CB859A9C}"/>
              </a:ext>
            </a:extLst>
          </p:cNvPr>
          <p:cNvSpPr/>
          <p:nvPr/>
        </p:nvSpPr>
        <p:spPr>
          <a:xfrm>
            <a:off x="14337712" y="9723897"/>
            <a:ext cx="427990" cy="506730"/>
          </a:xfrm>
          <a:custGeom>
            <a:avLst/>
            <a:gdLst/>
            <a:ahLst/>
            <a:cxnLst/>
            <a:rect l="l" t="t" r="r" b="b"/>
            <a:pathLst>
              <a:path w="427990" h="506729">
                <a:moveTo>
                  <a:pt x="386147" y="0"/>
                </a:moveTo>
                <a:lnTo>
                  <a:pt x="381145" y="4005"/>
                </a:lnTo>
                <a:lnTo>
                  <a:pt x="377653" y="15352"/>
                </a:lnTo>
                <a:lnTo>
                  <a:pt x="367008" y="48350"/>
                </a:lnTo>
                <a:lnTo>
                  <a:pt x="346030" y="94877"/>
                </a:lnTo>
                <a:lnTo>
                  <a:pt x="318769" y="144216"/>
                </a:lnTo>
                <a:lnTo>
                  <a:pt x="289277" y="185652"/>
                </a:lnTo>
                <a:lnTo>
                  <a:pt x="261604" y="208467"/>
                </a:lnTo>
                <a:lnTo>
                  <a:pt x="299734" y="228245"/>
                </a:lnTo>
                <a:lnTo>
                  <a:pt x="345471" y="235625"/>
                </a:lnTo>
                <a:lnTo>
                  <a:pt x="387736" y="225069"/>
                </a:lnTo>
                <a:lnTo>
                  <a:pt x="415453" y="191043"/>
                </a:lnTo>
                <a:lnTo>
                  <a:pt x="427929" y="131313"/>
                </a:lnTo>
                <a:lnTo>
                  <a:pt x="425521" y="79368"/>
                </a:lnTo>
                <a:lnTo>
                  <a:pt x="414466" y="38639"/>
                </a:lnTo>
                <a:lnTo>
                  <a:pt x="401003" y="12557"/>
                </a:lnTo>
                <a:lnTo>
                  <a:pt x="392740" y="2972"/>
                </a:lnTo>
                <a:lnTo>
                  <a:pt x="386147" y="0"/>
                </a:lnTo>
                <a:close/>
              </a:path>
              <a:path w="427990" h="506729">
                <a:moveTo>
                  <a:pt x="96917" y="185940"/>
                </a:moveTo>
                <a:lnTo>
                  <a:pt x="53554" y="236708"/>
                </a:lnTo>
                <a:lnTo>
                  <a:pt x="33488" y="276261"/>
                </a:lnTo>
                <a:lnTo>
                  <a:pt x="17381" y="324275"/>
                </a:lnTo>
                <a:lnTo>
                  <a:pt x="8158" y="369435"/>
                </a:lnTo>
                <a:lnTo>
                  <a:pt x="3087" y="409335"/>
                </a:lnTo>
                <a:lnTo>
                  <a:pt x="0" y="469454"/>
                </a:lnTo>
                <a:lnTo>
                  <a:pt x="337" y="489449"/>
                </a:lnTo>
                <a:lnTo>
                  <a:pt x="2476" y="501326"/>
                </a:lnTo>
                <a:lnTo>
                  <a:pt x="6343" y="506211"/>
                </a:lnTo>
                <a:lnTo>
                  <a:pt x="11863" y="505233"/>
                </a:lnTo>
                <a:lnTo>
                  <a:pt x="37372" y="470284"/>
                </a:lnTo>
                <a:lnTo>
                  <a:pt x="68719" y="437884"/>
                </a:lnTo>
                <a:lnTo>
                  <a:pt x="101719" y="407014"/>
                </a:lnTo>
                <a:lnTo>
                  <a:pt x="132187" y="376652"/>
                </a:lnTo>
                <a:lnTo>
                  <a:pt x="155936" y="345776"/>
                </a:lnTo>
                <a:lnTo>
                  <a:pt x="159557" y="336642"/>
                </a:lnTo>
                <a:lnTo>
                  <a:pt x="133900" y="336642"/>
                </a:lnTo>
                <a:lnTo>
                  <a:pt x="118059" y="317364"/>
                </a:lnTo>
                <a:lnTo>
                  <a:pt x="109713" y="290073"/>
                </a:lnTo>
                <a:lnTo>
                  <a:pt x="105062" y="261918"/>
                </a:lnTo>
                <a:lnTo>
                  <a:pt x="103776" y="233375"/>
                </a:lnTo>
                <a:lnTo>
                  <a:pt x="105525" y="204917"/>
                </a:lnTo>
                <a:lnTo>
                  <a:pt x="105564" y="192585"/>
                </a:lnTo>
                <a:lnTo>
                  <a:pt x="102523" y="186434"/>
                </a:lnTo>
                <a:lnTo>
                  <a:pt x="96917" y="185940"/>
                </a:lnTo>
                <a:close/>
              </a:path>
              <a:path w="427990" h="506729">
                <a:moveTo>
                  <a:pt x="166539" y="278392"/>
                </a:moveTo>
                <a:lnTo>
                  <a:pt x="164951" y="311781"/>
                </a:lnTo>
                <a:lnTo>
                  <a:pt x="151801" y="332989"/>
                </a:lnTo>
                <a:lnTo>
                  <a:pt x="133900" y="336642"/>
                </a:lnTo>
                <a:lnTo>
                  <a:pt x="159557" y="336642"/>
                </a:lnTo>
                <a:lnTo>
                  <a:pt x="168782" y="313367"/>
                </a:lnTo>
                <a:lnTo>
                  <a:pt x="166539" y="278402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1">
            <a:extLst>
              <a:ext uri="{FF2B5EF4-FFF2-40B4-BE49-F238E27FC236}">
                <a16:creationId xmlns:a16="http://schemas.microsoft.com/office/drawing/2014/main" id="{E64A95BE-5F4D-4DE0-B221-DC87416172FD}"/>
              </a:ext>
            </a:extLst>
          </p:cNvPr>
          <p:cNvSpPr/>
          <p:nvPr/>
        </p:nvSpPr>
        <p:spPr>
          <a:xfrm>
            <a:off x="14419958" y="9426856"/>
            <a:ext cx="251460" cy="429895"/>
          </a:xfrm>
          <a:custGeom>
            <a:avLst/>
            <a:gdLst/>
            <a:ahLst/>
            <a:cxnLst/>
            <a:rect l="l" t="t" r="r" b="b"/>
            <a:pathLst>
              <a:path w="251459" h="429895">
                <a:moveTo>
                  <a:pt x="104570" y="194704"/>
                </a:moveTo>
                <a:lnTo>
                  <a:pt x="97615" y="201926"/>
                </a:lnTo>
                <a:lnTo>
                  <a:pt x="95326" y="217790"/>
                </a:lnTo>
                <a:lnTo>
                  <a:pt x="99731" y="264196"/>
                </a:lnTo>
                <a:lnTo>
                  <a:pt x="112961" y="315333"/>
                </a:lnTo>
                <a:lnTo>
                  <a:pt x="132452" y="364650"/>
                </a:lnTo>
                <a:lnTo>
                  <a:pt x="155639" y="405596"/>
                </a:lnTo>
                <a:lnTo>
                  <a:pt x="185203" y="429477"/>
                </a:lnTo>
                <a:lnTo>
                  <a:pt x="198143" y="422031"/>
                </a:lnTo>
                <a:lnTo>
                  <a:pt x="211846" y="401889"/>
                </a:lnTo>
                <a:lnTo>
                  <a:pt x="231466" y="358254"/>
                </a:lnTo>
                <a:lnTo>
                  <a:pt x="244655" y="310901"/>
                </a:lnTo>
                <a:lnTo>
                  <a:pt x="250849" y="263474"/>
                </a:lnTo>
                <a:lnTo>
                  <a:pt x="167534" y="263474"/>
                </a:lnTo>
                <a:lnTo>
                  <a:pt x="155929" y="254807"/>
                </a:lnTo>
                <a:lnTo>
                  <a:pt x="144188" y="242005"/>
                </a:lnTo>
                <a:lnTo>
                  <a:pt x="133489" y="227180"/>
                </a:lnTo>
                <a:lnTo>
                  <a:pt x="125011" y="212439"/>
                </a:lnTo>
                <a:lnTo>
                  <a:pt x="114324" y="197688"/>
                </a:lnTo>
                <a:lnTo>
                  <a:pt x="104570" y="194704"/>
                </a:lnTo>
                <a:close/>
              </a:path>
              <a:path w="251459" h="429895">
                <a:moveTo>
                  <a:pt x="179579" y="51973"/>
                </a:moveTo>
                <a:lnTo>
                  <a:pt x="116698" y="51973"/>
                </a:lnTo>
                <a:lnTo>
                  <a:pt x="129858" y="52098"/>
                </a:lnTo>
                <a:lnTo>
                  <a:pt x="143743" y="55415"/>
                </a:lnTo>
                <a:lnTo>
                  <a:pt x="157389" y="61839"/>
                </a:lnTo>
                <a:lnTo>
                  <a:pt x="169837" y="71281"/>
                </a:lnTo>
                <a:lnTo>
                  <a:pt x="196499" y="114671"/>
                </a:lnTo>
                <a:lnTo>
                  <a:pt x="202215" y="166471"/>
                </a:lnTo>
                <a:lnTo>
                  <a:pt x="191166" y="218724"/>
                </a:lnTo>
                <a:lnTo>
                  <a:pt x="167534" y="263474"/>
                </a:lnTo>
                <a:lnTo>
                  <a:pt x="250849" y="263474"/>
                </a:lnTo>
                <a:lnTo>
                  <a:pt x="250506" y="211794"/>
                </a:lnTo>
                <a:lnTo>
                  <a:pt x="242550" y="163416"/>
                </a:lnTo>
                <a:lnTo>
                  <a:pt x="226926" y="118072"/>
                </a:lnTo>
                <a:lnTo>
                  <a:pt x="203326" y="77451"/>
                </a:lnTo>
                <a:lnTo>
                  <a:pt x="179579" y="51973"/>
                </a:lnTo>
                <a:close/>
              </a:path>
              <a:path w="251459" h="429895">
                <a:moveTo>
                  <a:pt x="79750" y="0"/>
                </a:moveTo>
                <a:lnTo>
                  <a:pt x="46938" y="4286"/>
                </a:lnTo>
                <a:lnTo>
                  <a:pt x="23988" y="17409"/>
                </a:lnTo>
                <a:lnTo>
                  <a:pt x="6331" y="44675"/>
                </a:lnTo>
                <a:lnTo>
                  <a:pt x="0" y="81708"/>
                </a:lnTo>
                <a:lnTo>
                  <a:pt x="8471" y="119215"/>
                </a:lnTo>
                <a:lnTo>
                  <a:pt x="35224" y="147907"/>
                </a:lnTo>
                <a:lnTo>
                  <a:pt x="64812" y="156909"/>
                </a:lnTo>
                <a:lnTo>
                  <a:pt x="94396" y="154321"/>
                </a:lnTo>
                <a:lnTo>
                  <a:pt x="119733" y="144076"/>
                </a:lnTo>
                <a:lnTo>
                  <a:pt x="136582" y="130107"/>
                </a:lnTo>
                <a:lnTo>
                  <a:pt x="140752" y="121635"/>
                </a:lnTo>
                <a:lnTo>
                  <a:pt x="138875" y="115763"/>
                </a:lnTo>
                <a:lnTo>
                  <a:pt x="132365" y="112006"/>
                </a:lnTo>
                <a:lnTo>
                  <a:pt x="122635" y="109877"/>
                </a:lnTo>
                <a:lnTo>
                  <a:pt x="99038" y="98996"/>
                </a:lnTo>
                <a:lnTo>
                  <a:pt x="90833" y="80340"/>
                </a:lnTo>
                <a:lnTo>
                  <a:pt x="97044" y="61976"/>
                </a:lnTo>
                <a:lnTo>
                  <a:pt x="116698" y="51973"/>
                </a:lnTo>
                <a:lnTo>
                  <a:pt x="179579" y="51973"/>
                </a:lnTo>
                <a:lnTo>
                  <a:pt x="171439" y="43240"/>
                </a:lnTo>
                <a:lnTo>
                  <a:pt x="121544" y="10875"/>
                </a:lnTo>
                <a:lnTo>
                  <a:pt x="7975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2">
            <a:extLst>
              <a:ext uri="{FF2B5EF4-FFF2-40B4-BE49-F238E27FC236}">
                <a16:creationId xmlns:a16="http://schemas.microsoft.com/office/drawing/2014/main" id="{F18518B6-5847-4C9B-B67B-250B82CF2860}"/>
              </a:ext>
            </a:extLst>
          </p:cNvPr>
          <p:cNvSpPr/>
          <p:nvPr/>
        </p:nvSpPr>
        <p:spPr>
          <a:xfrm>
            <a:off x="14457170" y="9478825"/>
            <a:ext cx="103538" cy="1051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">
            <a:extLst>
              <a:ext uri="{FF2B5EF4-FFF2-40B4-BE49-F238E27FC236}">
                <a16:creationId xmlns:a16="http://schemas.microsoft.com/office/drawing/2014/main" id="{B4A6CC83-A3BF-4CE7-B065-04AE7E26233E}"/>
              </a:ext>
            </a:extLst>
          </p:cNvPr>
          <p:cNvSpPr/>
          <p:nvPr/>
        </p:nvSpPr>
        <p:spPr>
          <a:xfrm>
            <a:off x="14565179" y="9483083"/>
            <a:ext cx="106143" cy="24272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4">
            <a:extLst>
              <a:ext uri="{FF2B5EF4-FFF2-40B4-BE49-F238E27FC236}">
                <a16:creationId xmlns:a16="http://schemas.microsoft.com/office/drawing/2014/main" id="{FAF19DBD-0ACE-4E18-8A46-DF03D1930170}"/>
              </a:ext>
            </a:extLst>
          </p:cNvPr>
          <p:cNvSpPr/>
          <p:nvPr/>
        </p:nvSpPr>
        <p:spPr>
          <a:xfrm>
            <a:off x="14288782" y="9924522"/>
            <a:ext cx="60960" cy="60960"/>
          </a:xfrm>
          <a:custGeom>
            <a:avLst/>
            <a:gdLst/>
            <a:ahLst/>
            <a:cxnLst/>
            <a:rect l="l" t="t" r="r" b="b"/>
            <a:pathLst>
              <a:path w="60959" h="60959">
                <a:moveTo>
                  <a:pt x="28522" y="0"/>
                </a:moveTo>
                <a:lnTo>
                  <a:pt x="16827" y="3136"/>
                </a:lnTo>
                <a:lnTo>
                  <a:pt x="7562" y="10266"/>
                </a:lnTo>
                <a:lnTo>
                  <a:pt x="1647" y="20349"/>
                </a:lnTo>
                <a:lnTo>
                  <a:pt x="0" y="32344"/>
                </a:lnTo>
                <a:lnTo>
                  <a:pt x="3136" y="44045"/>
                </a:lnTo>
                <a:lnTo>
                  <a:pt x="10268" y="53313"/>
                </a:lnTo>
                <a:lnTo>
                  <a:pt x="20353" y="59230"/>
                </a:lnTo>
                <a:lnTo>
                  <a:pt x="32355" y="60877"/>
                </a:lnTo>
                <a:lnTo>
                  <a:pt x="44050" y="57740"/>
                </a:lnTo>
                <a:lnTo>
                  <a:pt x="53315" y="50609"/>
                </a:lnTo>
                <a:lnTo>
                  <a:pt x="59230" y="40523"/>
                </a:lnTo>
                <a:lnTo>
                  <a:pt x="60877" y="28522"/>
                </a:lnTo>
                <a:lnTo>
                  <a:pt x="57740" y="16827"/>
                </a:lnTo>
                <a:lnTo>
                  <a:pt x="50609" y="7562"/>
                </a:lnTo>
                <a:lnTo>
                  <a:pt x="40523" y="1647"/>
                </a:lnTo>
                <a:lnTo>
                  <a:pt x="28522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5">
            <a:extLst>
              <a:ext uri="{FF2B5EF4-FFF2-40B4-BE49-F238E27FC236}">
                <a16:creationId xmlns:a16="http://schemas.microsoft.com/office/drawing/2014/main" id="{73A28E75-1DF5-4D74-BD4E-3D0B29322BB7}"/>
              </a:ext>
            </a:extLst>
          </p:cNvPr>
          <p:cNvSpPr/>
          <p:nvPr/>
        </p:nvSpPr>
        <p:spPr>
          <a:xfrm>
            <a:off x="14740725" y="9653957"/>
            <a:ext cx="56515" cy="56515"/>
          </a:xfrm>
          <a:custGeom>
            <a:avLst/>
            <a:gdLst/>
            <a:ahLst/>
            <a:cxnLst/>
            <a:rect l="l" t="t" r="r" b="b"/>
            <a:pathLst>
              <a:path w="56515" h="56515">
                <a:moveTo>
                  <a:pt x="32344" y="0"/>
                </a:moveTo>
                <a:lnTo>
                  <a:pt x="21115" y="493"/>
                </a:lnTo>
                <a:lnTo>
                  <a:pt x="11287" y="5096"/>
                </a:lnTo>
                <a:lnTo>
                  <a:pt x="3902" y="13049"/>
                </a:lnTo>
                <a:lnTo>
                  <a:pt x="0" y="23590"/>
                </a:lnTo>
                <a:lnTo>
                  <a:pt x="499" y="34826"/>
                </a:lnTo>
                <a:lnTo>
                  <a:pt x="5105" y="44655"/>
                </a:lnTo>
                <a:lnTo>
                  <a:pt x="13059" y="52038"/>
                </a:lnTo>
                <a:lnTo>
                  <a:pt x="23601" y="55935"/>
                </a:lnTo>
                <a:lnTo>
                  <a:pt x="34830" y="55441"/>
                </a:lnTo>
                <a:lnTo>
                  <a:pt x="44657" y="50837"/>
                </a:lnTo>
                <a:lnTo>
                  <a:pt x="52039" y="42882"/>
                </a:lnTo>
                <a:lnTo>
                  <a:pt x="55935" y="32334"/>
                </a:lnTo>
                <a:lnTo>
                  <a:pt x="55441" y="21104"/>
                </a:lnTo>
                <a:lnTo>
                  <a:pt x="50838" y="11278"/>
                </a:lnTo>
                <a:lnTo>
                  <a:pt x="42886" y="3896"/>
                </a:lnTo>
                <a:lnTo>
                  <a:pt x="32344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6">
            <a:extLst>
              <a:ext uri="{FF2B5EF4-FFF2-40B4-BE49-F238E27FC236}">
                <a16:creationId xmlns:a16="http://schemas.microsoft.com/office/drawing/2014/main" id="{76445251-7D02-4EA5-88E8-4AD7AB41E331}"/>
              </a:ext>
            </a:extLst>
          </p:cNvPr>
          <p:cNvSpPr/>
          <p:nvPr/>
        </p:nvSpPr>
        <p:spPr>
          <a:xfrm>
            <a:off x="14800374" y="9895258"/>
            <a:ext cx="31750" cy="31750"/>
          </a:xfrm>
          <a:custGeom>
            <a:avLst/>
            <a:gdLst/>
            <a:ahLst/>
            <a:cxnLst/>
            <a:rect l="l" t="t" r="r" b="b"/>
            <a:pathLst>
              <a:path w="31750" h="31750">
                <a:moveTo>
                  <a:pt x="9894" y="0"/>
                </a:moveTo>
                <a:lnTo>
                  <a:pt x="2471" y="5423"/>
                </a:lnTo>
                <a:lnTo>
                  <a:pt x="0" y="21255"/>
                </a:lnTo>
                <a:lnTo>
                  <a:pt x="5413" y="28679"/>
                </a:lnTo>
                <a:lnTo>
                  <a:pt x="21245" y="31150"/>
                </a:lnTo>
                <a:lnTo>
                  <a:pt x="28669" y="25737"/>
                </a:lnTo>
                <a:lnTo>
                  <a:pt x="31140" y="9905"/>
                </a:lnTo>
                <a:lnTo>
                  <a:pt x="25726" y="2481"/>
                </a:lnTo>
                <a:lnTo>
                  <a:pt x="9894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7">
            <a:extLst>
              <a:ext uri="{FF2B5EF4-FFF2-40B4-BE49-F238E27FC236}">
                <a16:creationId xmlns:a16="http://schemas.microsoft.com/office/drawing/2014/main" id="{76201E2F-A14F-4DC5-9C0F-2F41C807BD33}"/>
              </a:ext>
            </a:extLst>
          </p:cNvPr>
          <p:cNvSpPr/>
          <p:nvPr/>
        </p:nvSpPr>
        <p:spPr>
          <a:xfrm>
            <a:off x="14473933" y="10612918"/>
            <a:ext cx="90887" cy="908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8">
            <a:extLst>
              <a:ext uri="{FF2B5EF4-FFF2-40B4-BE49-F238E27FC236}">
                <a16:creationId xmlns:a16="http://schemas.microsoft.com/office/drawing/2014/main" id="{F234B0FB-31FB-4352-8126-8479D19F852A}"/>
              </a:ext>
            </a:extLst>
          </p:cNvPr>
          <p:cNvSpPr/>
          <p:nvPr/>
        </p:nvSpPr>
        <p:spPr>
          <a:xfrm>
            <a:off x="14611326" y="10603688"/>
            <a:ext cx="44450" cy="44450"/>
          </a:xfrm>
          <a:custGeom>
            <a:avLst/>
            <a:gdLst/>
            <a:ahLst/>
            <a:cxnLst/>
            <a:rect l="l" t="t" r="r" b="b"/>
            <a:pathLst>
              <a:path w="44450" h="44450">
                <a:moveTo>
                  <a:pt x="25350" y="0"/>
                </a:moveTo>
                <a:lnTo>
                  <a:pt x="16544" y="387"/>
                </a:lnTo>
                <a:lnTo>
                  <a:pt x="8842" y="3997"/>
                </a:lnTo>
                <a:lnTo>
                  <a:pt x="3056" y="10233"/>
                </a:lnTo>
                <a:lnTo>
                  <a:pt x="0" y="18502"/>
                </a:lnTo>
                <a:lnTo>
                  <a:pt x="387" y="27302"/>
                </a:lnTo>
                <a:lnTo>
                  <a:pt x="3995" y="35004"/>
                </a:lnTo>
                <a:lnTo>
                  <a:pt x="10229" y="40789"/>
                </a:lnTo>
                <a:lnTo>
                  <a:pt x="18491" y="43841"/>
                </a:lnTo>
                <a:lnTo>
                  <a:pt x="27292" y="43454"/>
                </a:lnTo>
                <a:lnTo>
                  <a:pt x="34995" y="39845"/>
                </a:lnTo>
                <a:lnTo>
                  <a:pt x="40783" y="33612"/>
                </a:lnTo>
                <a:lnTo>
                  <a:pt x="43841" y="25350"/>
                </a:lnTo>
                <a:lnTo>
                  <a:pt x="43454" y="16549"/>
                </a:lnTo>
                <a:lnTo>
                  <a:pt x="39845" y="8846"/>
                </a:lnTo>
                <a:lnTo>
                  <a:pt x="33612" y="3058"/>
                </a:lnTo>
                <a:lnTo>
                  <a:pt x="25350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9">
            <a:extLst>
              <a:ext uri="{FF2B5EF4-FFF2-40B4-BE49-F238E27FC236}">
                <a16:creationId xmlns:a16="http://schemas.microsoft.com/office/drawing/2014/main" id="{026A3612-5A03-45D4-B42A-3F4E052980C2}"/>
              </a:ext>
            </a:extLst>
          </p:cNvPr>
          <p:cNvSpPr/>
          <p:nvPr/>
        </p:nvSpPr>
        <p:spPr>
          <a:xfrm>
            <a:off x="14360301" y="9872855"/>
            <a:ext cx="34925" cy="34925"/>
          </a:xfrm>
          <a:custGeom>
            <a:avLst/>
            <a:gdLst/>
            <a:ahLst/>
            <a:cxnLst/>
            <a:rect l="l" t="t" r="r" b="b"/>
            <a:pathLst>
              <a:path w="34925" h="34925">
                <a:moveTo>
                  <a:pt x="25381" y="0"/>
                </a:moveTo>
                <a:lnTo>
                  <a:pt x="6984" y="1162"/>
                </a:lnTo>
                <a:lnTo>
                  <a:pt x="0" y="9078"/>
                </a:lnTo>
                <a:lnTo>
                  <a:pt x="1151" y="27475"/>
                </a:lnTo>
                <a:lnTo>
                  <a:pt x="9078" y="34459"/>
                </a:lnTo>
                <a:lnTo>
                  <a:pt x="27475" y="33307"/>
                </a:lnTo>
                <a:lnTo>
                  <a:pt x="34459" y="25391"/>
                </a:lnTo>
                <a:lnTo>
                  <a:pt x="33307" y="6984"/>
                </a:lnTo>
                <a:lnTo>
                  <a:pt x="25381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20">
            <a:extLst>
              <a:ext uri="{FF2B5EF4-FFF2-40B4-BE49-F238E27FC236}">
                <a16:creationId xmlns:a16="http://schemas.microsoft.com/office/drawing/2014/main" id="{8610A5F1-71D2-4C8B-9E60-417697B88E92}"/>
              </a:ext>
            </a:extLst>
          </p:cNvPr>
          <p:cNvSpPr/>
          <p:nvPr/>
        </p:nvSpPr>
        <p:spPr>
          <a:xfrm>
            <a:off x="14899115" y="10303273"/>
            <a:ext cx="1106805" cy="395605"/>
          </a:xfrm>
          <a:custGeom>
            <a:avLst/>
            <a:gdLst/>
            <a:ahLst/>
            <a:cxnLst/>
            <a:rect l="l" t="t" r="r" b="b"/>
            <a:pathLst>
              <a:path w="1106805" h="395604">
                <a:moveTo>
                  <a:pt x="370334" y="107041"/>
                </a:moveTo>
                <a:lnTo>
                  <a:pt x="332778" y="120134"/>
                </a:lnTo>
                <a:lnTo>
                  <a:pt x="299696" y="149543"/>
                </a:lnTo>
                <a:lnTo>
                  <a:pt x="275753" y="191017"/>
                </a:lnTo>
                <a:lnTo>
                  <a:pt x="265614" y="240304"/>
                </a:lnTo>
                <a:lnTo>
                  <a:pt x="270613" y="284922"/>
                </a:lnTo>
                <a:lnTo>
                  <a:pt x="287414" y="323950"/>
                </a:lnTo>
                <a:lnTo>
                  <a:pt x="314139" y="355873"/>
                </a:lnTo>
                <a:lnTo>
                  <a:pt x="348912" y="379177"/>
                </a:lnTo>
                <a:lnTo>
                  <a:pt x="389853" y="392347"/>
                </a:lnTo>
                <a:lnTo>
                  <a:pt x="435086" y="393870"/>
                </a:lnTo>
                <a:lnTo>
                  <a:pt x="479161" y="384003"/>
                </a:lnTo>
                <a:lnTo>
                  <a:pt x="517394" y="365068"/>
                </a:lnTo>
                <a:lnTo>
                  <a:pt x="549489" y="338619"/>
                </a:lnTo>
                <a:lnTo>
                  <a:pt x="575149" y="306208"/>
                </a:lnTo>
                <a:lnTo>
                  <a:pt x="594075" y="269389"/>
                </a:lnTo>
                <a:lnTo>
                  <a:pt x="594771" y="267067"/>
                </a:lnTo>
                <a:lnTo>
                  <a:pt x="403631" y="267067"/>
                </a:lnTo>
                <a:lnTo>
                  <a:pt x="374470" y="247449"/>
                </a:lnTo>
                <a:lnTo>
                  <a:pt x="365661" y="212454"/>
                </a:lnTo>
                <a:lnTo>
                  <a:pt x="371973" y="172382"/>
                </a:lnTo>
                <a:lnTo>
                  <a:pt x="388176" y="137532"/>
                </a:lnTo>
                <a:lnTo>
                  <a:pt x="392876" y="125333"/>
                </a:lnTo>
                <a:lnTo>
                  <a:pt x="390607" y="115246"/>
                </a:lnTo>
                <a:lnTo>
                  <a:pt x="382662" y="108679"/>
                </a:lnTo>
                <a:lnTo>
                  <a:pt x="370334" y="107041"/>
                </a:lnTo>
                <a:close/>
              </a:path>
              <a:path w="1106805" h="395604">
                <a:moveTo>
                  <a:pt x="723642" y="3905"/>
                </a:moveTo>
                <a:lnTo>
                  <a:pt x="681371" y="21108"/>
                </a:lnTo>
                <a:lnTo>
                  <a:pt x="636517" y="53348"/>
                </a:lnTo>
                <a:lnTo>
                  <a:pt x="609363" y="83987"/>
                </a:lnTo>
                <a:lnTo>
                  <a:pt x="609169" y="96301"/>
                </a:lnTo>
                <a:lnTo>
                  <a:pt x="616279" y="104962"/>
                </a:lnTo>
                <a:lnTo>
                  <a:pt x="628137" y="109198"/>
                </a:lnTo>
                <a:lnTo>
                  <a:pt x="644080" y="112845"/>
                </a:lnTo>
                <a:lnTo>
                  <a:pt x="653529" y="119091"/>
                </a:lnTo>
                <a:lnTo>
                  <a:pt x="658738" y="128783"/>
                </a:lnTo>
                <a:lnTo>
                  <a:pt x="661958" y="142767"/>
                </a:lnTo>
                <a:lnTo>
                  <a:pt x="667576" y="187431"/>
                </a:lnTo>
                <a:lnTo>
                  <a:pt x="669185" y="233923"/>
                </a:lnTo>
                <a:lnTo>
                  <a:pt x="667531" y="281029"/>
                </a:lnTo>
                <a:lnTo>
                  <a:pt x="663361" y="327532"/>
                </a:lnTo>
                <a:lnTo>
                  <a:pt x="657425" y="372216"/>
                </a:lnTo>
                <a:lnTo>
                  <a:pt x="659478" y="390189"/>
                </a:lnTo>
                <a:lnTo>
                  <a:pt x="701947" y="363200"/>
                </a:lnTo>
                <a:lnTo>
                  <a:pt x="734960" y="291404"/>
                </a:lnTo>
                <a:lnTo>
                  <a:pt x="748559" y="244469"/>
                </a:lnTo>
                <a:lnTo>
                  <a:pt x="757877" y="192463"/>
                </a:lnTo>
                <a:lnTo>
                  <a:pt x="761158" y="137099"/>
                </a:lnTo>
                <a:lnTo>
                  <a:pt x="756646" y="80093"/>
                </a:lnTo>
                <a:lnTo>
                  <a:pt x="742584" y="23158"/>
                </a:lnTo>
                <a:lnTo>
                  <a:pt x="734283" y="9367"/>
                </a:lnTo>
                <a:lnTo>
                  <a:pt x="723642" y="3905"/>
                </a:lnTo>
                <a:close/>
              </a:path>
              <a:path w="1106805" h="395604">
                <a:moveTo>
                  <a:pt x="575688" y="71773"/>
                </a:moveTo>
                <a:lnTo>
                  <a:pt x="413195" y="71773"/>
                </a:lnTo>
                <a:lnTo>
                  <a:pt x="445301" y="77362"/>
                </a:lnTo>
                <a:lnTo>
                  <a:pt x="470833" y="91743"/>
                </a:lnTo>
                <a:lnTo>
                  <a:pt x="494381" y="125182"/>
                </a:lnTo>
                <a:lnTo>
                  <a:pt x="499808" y="165424"/>
                </a:lnTo>
                <a:lnTo>
                  <a:pt x="490280" y="206102"/>
                </a:lnTo>
                <a:lnTo>
                  <a:pt x="468964" y="240846"/>
                </a:lnTo>
                <a:lnTo>
                  <a:pt x="439026" y="263291"/>
                </a:lnTo>
                <a:lnTo>
                  <a:pt x="403631" y="267067"/>
                </a:lnTo>
                <a:lnTo>
                  <a:pt x="594771" y="267067"/>
                </a:lnTo>
                <a:lnTo>
                  <a:pt x="605970" y="229716"/>
                </a:lnTo>
                <a:lnTo>
                  <a:pt x="610537" y="188742"/>
                </a:lnTo>
                <a:lnTo>
                  <a:pt x="607478" y="148021"/>
                </a:lnTo>
                <a:lnTo>
                  <a:pt x="596496" y="109106"/>
                </a:lnTo>
                <a:lnTo>
                  <a:pt x="577294" y="73550"/>
                </a:lnTo>
                <a:lnTo>
                  <a:pt x="575688" y="71773"/>
                </a:lnTo>
                <a:close/>
              </a:path>
              <a:path w="1106805" h="395604">
                <a:moveTo>
                  <a:pt x="435884" y="7476"/>
                </a:moveTo>
                <a:lnTo>
                  <a:pt x="392260" y="14888"/>
                </a:lnTo>
                <a:lnTo>
                  <a:pt x="350327" y="33541"/>
                </a:lnTo>
                <a:lnTo>
                  <a:pt x="312817" y="64414"/>
                </a:lnTo>
                <a:lnTo>
                  <a:pt x="303380" y="80267"/>
                </a:lnTo>
                <a:lnTo>
                  <a:pt x="304883" y="92101"/>
                </a:lnTo>
                <a:lnTo>
                  <a:pt x="315114" y="97264"/>
                </a:lnTo>
                <a:lnTo>
                  <a:pt x="331864" y="93104"/>
                </a:lnTo>
                <a:lnTo>
                  <a:pt x="375166" y="76510"/>
                </a:lnTo>
                <a:lnTo>
                  <a:pt x="413195" y="71773"/>
                </a:lnTo>
                <a:lnTo>
                  <a:pt x="575688" y="71773"/>
                </a:lnTo>
                <a:lnTo>
                  <a:pt x="549574" y="42906"/>
                </a:lnTo>
                <a:lnTo>
                  <a:pt x="517274" y="22463"/>
                </a:lnTo>
                <a:lnTo>
                  <a:pt x="478467" y="10326"/>
                </a:lnTo>
                <a:lnTo>
                  <a:pt x="435884" y="7476"/>
                </a:lnTo>
                <a:close/>
              </a:path>
              <a:path w="1106805" h="395604">
                <a:moveTo>
                  <a:pt x="814406" y="307036"/>
                </a:moveTo>
                <a:lnTo>
                  <a:pt x="807034" y="309211"/>
                </a:lnTo>
                <a:lnTo>
                  <a:pt x="802860" y="317784"/>
                </a:lnTo>
                <a:lnTo>
                  <a:pt x="803985" y="331652"/>
                </a:lnTo>
                <a:lnTo>
                  <a:pt x="827457" y="364631"/>
                </a:lnTo>
                <a:lnTo>
                  <a:pt x="870061" y="386789"/>
                </a:lnTo>
                <a:lnTo>
                  <a:pt x="921269" y="395451"/>
                </a:lnTo>
                <a:lnTo>
                  <a:pt x="970556" y="387943"/>
                </a:lnTo>
                <a:lnTo>
                  <a:pt x="1014729" y="366199"/>
                </a:lnTo>
                <a:lnTo>
                  <a:pt x="1052258" y="334518"/>
                </a:lnTo>
                <a:lnTo>
                  <a:pt x="872613" y="334518"/>
                </a:lnTo>
                <a:lnTo>
                  <a:pt x="844064" y="327080"/>
                </a:lnTo>
                <a:lnTo>
                  <a:pt x="822875" y="312364"/>
                </a:lnTo>
                <a:lnTo>
                  <a:pt x="814406" y="307036"/>
                </a:lnTo>
                <a:close/>
              </a:path>
              <a:path w="1106805" h="395604">
                <a:moveTo>
                  <a:pt x="1069584" y="74843"/>
                </a:moveTo>
                <a:lnTo>
                  <a:pt x="920966" y="74843"/>
                </a:lnTo>
                <a:lnTo>
                  <a:pt x="941082" y="76735"/>
                </a:lnTo>
                <a:lnTo>
                  <a:pt x="958434" y="87847"/>
                </a:lnTo>
                <a:lnTo>
                  <a:pt x="972656" y="106130"/>
                </a:lnTo>
                <a:lnTo>
                  <a:pt x="983383" y="129532"/>
                </a:lnTo>
                <a:lnTo>
                  <a:pt x="994419" y="172877"/>
                </a:lnTo>
                <a:lnTo>
                  <a:pt x="996316" y="215663"/>
                </a:lnTo>
                <a:lnTo>
                  <a:pt x="987514" y="256106"/>
                </a:lnTo>
                <a:lnTo>
                  <a:pt x="966450" y="292422"/>
                </a:lnTo>
                <a:lnTo>
                  <a:pt x="931563" y="322825"/>
                </a:lnTo>
                <a:lnTo>
                  <a:pt x="903465" y="333494"/>
                </a:lnTo>
                <a:lnTo>
                  <a:pt x="872613" y="334518"/>
                </a:lnTo>
                <a:lnTo>
                  <a:pt x="1052258" y="334518"/>
                </a:lnTo>
                <a:lnTo>
                  <a:pt x="1052645" y="334191"/>
                </a:lnTo>
                <a:lnTo>
                  <a:pt x="1082390" y="290277"/>
                </a:lnTo>
                <a:lnTo>
                  <a:pt x="1102050" y="232817"/>
                </a:lnTo>
                <a:lnTo>
                  <a:pt x="1106687" y="188933"/>
                </a:lnTo>
                <a:lnTo>
                  <a:pt x="1102072" y="146633"/>
                </a:lnTo>
                <a:lnTo>
                  <a:pt x="1089031" y="107431"/>
                </a:lnTo>
                <a:lnTo>
                  <a:pt x="1069584" y="74843"/>
                </a:lnTo>
                <a:close/>
              </a:path>
              <a:path w="1106805" h="395604">
                <a:moveTo>
                  <a:pt x="926375" y="10932"/>
                </a:moveTo>
                <a:lnTo>
                  <a:pt x="880140" y="22143"/>
                </a:lnTo>
                <a:lnTo>
                  <a:pt x="841012" y="44210"/>
                </a:lnTo>
                <a:lnTo>
                  <a:pt x="811070" y="75752"/>
                </a:lnTo>
                <a:lnTo>
                  <a:pt x="791251" y="113407"/>
                </a:lnTo>
                <a:lnTo>
                  <a:pt x="782494" y="153814"/>
                </a:lnTo>
                <a:lnTo>
                  <a:pt x="785739" y="193611"/>
                </a:lnTo>
                <a:lnTo>
                  <a:pt x="801923" y="229435"/>
                </a:lnTo>
                <a:lnTo>
                  <a:pt x="831985" y="257926"/>
                </a:lnTo>
                <a:lnTo>
                  <a:pt x="876084" y="272820"/>
                </a:lnTo>
                <a:lnTo>
                  <a:pt x="918898" y="266758"/>
                </a:lnTo>
                <a:lnTo>
                  <a:pt x="952759" y="244032"/>
                </a:lnTo>
                <a:lnTo>
                  <a:pt x="970001" y="208933"/>
                </a:lnTo>
                <a:lnTo>
                  <a:pt x="970301" y="188099"/>
                </a:lnTo>
                <a:lnTo>
                  <a:pt x="964349" y="177698"/>
                </a:lnTo>
                <a:lnTo>
                  <a:pt x="922805" y="177698"/>
                </a:lnTo>
                <a:lnTo>
                  <a:pt x="903859" y="168710"/>
                </a:lnTo>
                <a:lnTo>
                  <a:pt x="890265" y="151368"/>
                </a:lnTo>
                <a:lnTo>
                  <a:pt x="884622" y="127480"/>
                </a:lnTo>
                <a:lnTo>
                  <a:pt x="886630" y="110980"/>
                </a:lnTo>
                <a:lnTo>
                  <a:pt x="893476" y="94769"/>
                </a:lnTo>
                <a:lnTo>
                  <a:pt x="904982" y="81754"/>
                </a:lnTo>
                <a:lnTo>
                  <a:pt x="920966" y="74843"/>
                </a:lnTo>
                <a:lnTo>
                  <a:pt x="1069584" y="74843"/>
                </a:lnTo>
                <a:lnTo>
                  <a:pt x="1068390" y="72842"/>
                </a:lnTo>
                <a:lnTo>
                  <a:pt x="1040978" y="44383"/>
                </a:lnTo>
                <a:lnTo>
                  <a:pt x="1007620" y="23567"/>
                </a:lnTo>
                <a:lnTo>
                  <a:pt x="969143" y="11912"/>
                </a:lnTo>
                <a:lnTo>
                  <a:pt x="926375" y="10932"/>
                </a:lnTo>
                <a:close/>
              </a:path>
              <a:path w="1106805" h="395604">
                <a:moveTo>
                  <a:pt x="954848" y="174813"/>
                </a:moveTo>
                <a:lnTo>
                  <a:pt x="944505" y="176525"/>
                </a:lnTo>
                <a:lnTo>
                  <a:pt x="922806" y="177698"/>
                </a:lnTo>
                <a:lnTo>
                  <a:pt x="964349" y="177698"/>
                </a:lnTo>
                <a:lnTo>
                  <a:pt x="954848" y="174813"/>
                </a:lnTo>
                <a:close/>
              </a:path>
              <a:path w="1106805" h="395604">
                <a:moveTo>
                  <a:pt x="252483" y="87402"/>
                </a:moveTo>
                <a:lnTo>
                  <a:pt x="69488" y="87402"/>
                </a:lnTo>
                <a:lnTo>
                  <a:pt x="92119" y="93819"/>
                </a:lnTo>
                <a:lnTo>
                  <a:pt x="108446" y="109700"/>
                </a:lnTo>
                <a:lnTo>
                  <a:pt x="117332" y="145612"/>
                </a:lnTo>
                <a:lnTo>
                  <a:pt x="108832" y="183293"/>
                </a:lnTo>
                <a:lnTo>
                  <a:pt x="88122" y="221969"/>
                </a:lnTo>
                <a:lnTo>
                  <a:pt x="60380" y="260865"/>
                </a:lnTo>
                <a:lnTo>
                  <a:pt x="30676" y="299354"/>
                </a:lnTo>
                <a:lnTo>
                  <a:pt x="4502" y="336217"/>
                </a:lnTo>
                <a:lnTo>
                  <a:pt x="198" y="348345"/>
                </a:lnTo>
                <a:lnTo>
                  <a:pt x="2624" y="358841"/>
                </a:lnTo>
                <a:lnTo>
                  <a:pt x="10258" y="367579"/>
                </a:lnTo>
                <a:lnTo>
                  <a:pt x="21580" y="374436"/>
                </a:lnTo>
                <a:lnTo>
                  <a:pt x="62896" y="386809"/>
                </a:lnTo>
                <a:lnTo>
                  <a:pt x="112658" y="392279"/>
                </a:lnTo>
                <a:lnTo>
                  <a:pt x="162330" y="391052"/>
                </a:lnTo>
                <a:lnTo>
                  <a:pt x="203376" y="383336"/>
                </a:lnTo>
                <a:lnTo>
                  <a:pt x="245458" y="357231"/>
                </a:lnTo>
                <a:lnTo>
                  <a:pt x="256850" y="308500"/>
                </a:lnTo>
                <a:lnTo>
                  <a:pt x="147017" y="308376"/>
                </a:lnTo>
                <a:lnTo>
                  <a:pt x="128551" y="307548"/>
                </a:lnTo>
                <a:lnTo>
                  <a:pt x="120861" y="304541"/>
                </a:lnTo>
                <a:lnTo>
                  <a:pt x="116529" y="299354"/>
                </a:lnTo>
                <a:lnTo>
                  <a:pt x="116207" y="293091"/>
                </a:lnTo>
                <a:lnTo>
                  <a:pt x="120551" y="286857"/>
                </a:lnTo>
                <a:lnTo>
                  <a:pt x="152642" y="260229"/>
                </a:lnTo>
                <a:lnTo>
                  <a:pt x="188109" y="228656"/>
                </a:lnTo>
                <a:lnTo>
                  <a:pt x="221101" y="192079"/>
                </a:lnTo>
                <a:lnTo>
                  <a:pt x="245770" y="150436"/>
                </a:lnTo>
                <a:lnTo>
                  <a:pt x="256264" y="103669"/>
                </a:lnTo>
                <a:lnTo>
                  <a:pt x="252483" y="87402"/>
                </a:lnTo>
                <a:close/>
              </a:path>
              <a:path w="1106805" h="395604">
                <a:moveTo>
                  <a:pt x="240242" y="291794"/>
                </a:moveTo>
                <a:lnTo>
                  <a:pt x="227301" y="293391"/>
                </a:lnTo>
                <a:lnTo>
                  <a:pt x="197480" y="300767"/>
                </a:lnTo>
                <a:lnTo>
                  <a:pt x="170356" y="305939"/>
                </a:lnTo>
                <a:lnTo>
                  <a:pt x="147017" y="308376"/>
                </a:lnTo>
                <a:lnTo>
                  <a:pt x="256811" y="308376"/>
                </a:lnTo>
                <a:lnTo>
                  <a:pt x="254270" y="300438"/>
                </a:lnTo>
                <a:lnTo>
                  <a:pt x="248983" y="294506"/>
                </a:lnTo>
                <a:lnTo>
                  <a:pt x="240242" y="291794"/>
                </a:lnTo>
                <a:close/>
              </a:path>
              <a:path w="1106805" h="395604">
                <a:moveTo>
                  <a:pt x="136430" y="0"/>
                </a:moveTo>
                <a:lnTo>
                  <a:pt x="85861" y="3881"/>
                </a:lnTo>
                <a:lnTo>
                  <a:pt x="42761" y="21477"/>
                </a:lnTo>
                <a:lnTo>
                  <a:pt x="1298" y="75056"/>
                </a:lnTo>
                <a:lnTo>
                  <a:pt x="0" y="102423"/>
                </a:lnTo>
                <a:lnTo>
                  <a:pt x="5285" y="114642"/>
                </a:lnTo>
                <a:lnTo>
                  <a:pt x="13655" y="119032"/>
                </a:lnTo>
                <a:lnTo>
                  <a:pt x="22553" y="116830"/>
                </a:lnTo>
                <a:lnTo>
                  <a:pt x="29423" y="109271"/>
                </a:lnTo>
                <a:lnTo>
                  <a:pt x="46581" y="92028"/>
                </a:lnTo>
                <a:lnTo>
                  <a:pt x="69488" y="87402"/>
                </a:lnTo>
                <a:lnTo>
                  <a:pt x="252483" y="87402"/>
                </a:lnTo>
                <a:lnTo>
                  <a:pt x="247466" y="65820"/>
                </a:lnTo>
                <a:lnTo>
                  <a:pt x="221630" y="33943"/>
                </a:lnTo>
                <a:lnTo>
                  <a:pt x="183152" y="11011"/>
                </a:lnTo>
                <a:lnTo>
                  <a:pt x="136430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21">
            <a:extLst>
              <a:ext uri="{FF2B5EF4-FFF2-40B4-BE49-F238E27FC236}">
                <a16:creationId xmlns:a16="http://schemas.microsoft.com/office/drawing/2014/main" id="{575115A2-4A83-4910-AE9E-2045E7155AB7}"/>
              </a:ext>
            </a:extLst>
          </p:cNvPr>
          <p:cNvSpPr/>
          <p:nvPr/>
        </p:nvSpPr>
        <p:spPr>
          <a:xfrm>
            <a:off x="15701978" y="10377747"/>
            <a:ext cx="252358" cy="3209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22">
            <a:extLst>
              <a:ext uri="{FF2B5EF4-FFF2-40B4-BE49-F238E27FC236}">
                <a16:creationId xmlns:a16="http://schemas.microsoft.com/office/drawing/2014/main" id="{FB8C5FB0-4BB3-42FE-AE3F-DC19E5DA0483}"/>
              </a:ext>
            </a:extLst>
          </p:cNvPr>
          <p:cNvSpPr/>
          <p:nvPr/>
        </p:nvSpPr>
        <p:spPr>
          <a:xfrm>
            <a:off x="14899123" y="10304974"/>
            <a:ext cx="257906" cy="3665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23">
            <a:extLst>
              <a:ext uri="{FF2B5EF4-FFF2-40B4-BE49-F238E27FC236}">
                <a16:creationId xmlns:a16="http://schemas.microsoft.com/office/drawing/2014/main" id="{C4B02317-641B-4755-B93A-A78D8EDE06AD}"/>
              </a:ext>
            </a:extLst>
          </p:cNvPr>
          <p:cNvSpPr/>
          <p:nvPr/>
        </p:nvSpPr>
        <p:spPr>
          <a:xfrm>
            <a:off x="15518533" y="10306764"/>
            <a:ext cx="141730" cy="1719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24">
            <a:extLst>
              <a:ext uri="{FF2B5EF4-FFF2-40B4-BE49-F238E27FC236}">
                <a16:creationId xmlns:a16="http://schemas.microsoft.com/office/drawing/2014/main" id="{0495A227-42E1-479E-94F7-5499CF6E20CE}"/>
              </a:ext>
            </a:extLst>
          </p:cNvPr>
          <p:cNvSpPr/>
          <p:nvPr/>
        </p:nvSpPr>
        <p:spPr>
          <a:xfrm>
            <a:off x="15264424" y="10378479"/>
            <a:ext cx="190592" cy="2526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25">
            <a:extLst>
              <a:ext uri="{FF2B5EF4-FFF2-40B4-BE49-F238E27FC236}">
                <a16:creationId xmlns:a16="http://schemas.microsoft.com/office/drawing/2014/main" id="{2E277295-9C16-4913-B7CA-9A3A42BB0203}"/>
              </a:ext>
            </a:extLst>
          </p:cNvPr>
          <p:cNvSpPr/>
          <p:nvPr/>
        </p:nvSpPr>
        <p:spPr>
          <a:xfrm>
            <a:off x="15395178" y="9888677"/>
            <a:ext cx="96782" cy="9678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26">
            <a:extLst>
              <a:ext uri="{FF2B5EF4-FFF2-40B4-BE49-F238E27FC236}">
                <a16:creationId xmlns:a16="http://schemas.microsoft.com/office/drawing/2014/main" id="{500AD4DD-A0E3-4AFA-8F9F-3DC6B64F8046}"/>
              </a:ext>
            </a:extLst>
          </p:cNvPr>
          <p:cNvSpPr/>
          <p:nvPr/>
        </p:nvSpPr>
        <p:spPr>
          <a:xfrm>
            <a:off x="15359068" y="9993900"/>
            <a:ext cx="101600" cy="276225"/>
          </a:xfrm>
          <a:custGeom>
            <a:avLst/>
            <a:gdLst/>
            <a:ahLst/>
            <a:cxnLst/>
            <a:rect l="l" t="t" r="r" b="b"/>
            <a:pathLst>
              <a:path w="101600" h="276225">
                <a:moveTo>
                  <a:pt x="33093" y="0"/>
                </a:moveTo>
                <a:lnTo>
                  <a:pt x="2810" y="24453"/>
                </a:lnTo>
                <a:lnTo>
                  <a:pt x="0" y="99924"/>
                </a:lnTo>
                <a:lnTo>
                  <a:pt x="8685" y="162796"/>
                </a:lnTo>
                <a:lnTo>
                  <a:pt x="23159" y="219102"/>
                </a:lnTo>
                <a:lnTo>
                  <a:pt x="39983" y="258023"/>
                </a:lnTo>
                <a:lnTo>
                  <a:pt x="54392" y="272982"/>
                </a:lnTo>
                <a:lnTo>
                  <a:pt x="68191" y="276194"/>
                </a:lnTo>
                <a:lnTo>
                  <a:pt x="78417" y="270184"/>
                </a:lnTo>
                <a:lnTo>
                  <a:pt x="82107" y="257479"/>
                </a:lnTo>
                <a:lnTo>
                  <a:pt x="83040" y="215638"/>
                </a:lnTo>
                <a:lnTo>
                  <a:pt x="87211" y="155844"/>
                </a:lnTo>
                <a:lnTo>
                  <a:pt x="93665" y="96916"/>
                </a:lnTo>
                <a:lnTo>
                  <a:pt x="101447" y="57673"/>
                </a:lnTo>
                <a:lnTo>
                  <a:pt x="99967" y="35393"/>
                </a:lnTo>
                <a:lnTo>
                  <a:pt x="83361" y="17437"/>
                </a:lnTo>
                <a:lnTo>
                  <a:pt x="58710" y="5181"/>
                </a:lnTo>
                <a:lnTo>
                  <a:pt x="33093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27">
            <a:extLst>
              <a:ext uri="{FF2B5EF4-FFF2-40B4-BE49-F238E27FC236}">
                <a16:creationId xmlns:a16="http://schemas.microsoft.com/office/drawing/2014/main" id="{2458DD52-13FD-4A71-BF1E-2B21C5174BF7}"/>
              </a:ext>
            </a:extLst>
          </p:cNvPr>
          <p:cNvSpPr/>
          <p:nvPr/>
        </p:nvSpPr>
        <p:spPr>
          <a:xfrm>
            <a:off x="15485149" y="9991904"/>
            <a:ext cx="326390" cy="280035"/>
          </a:xfrm>
          <a:custGeom>
            <a:avLst/>
            <a:gdLst/>
            <a:ahLst/>
            <a:cxnLst/>
            <a:rect l="l" t="t" r="r" b="b"/>
            <a:pathLst>
              <a:path w="326390" h="280034">
                <a:moveTo>
                  <a:pt x="324573" y="171180"/>
                </a:moveTo>
                <a:lnTo>
                  <a:pt x="84725" y="171180"/>
                </a:lnTo>
                <a:lnTo>
                  <a:pt x="98724" y="174010"/>
                </a:lnTo>
                <a:lnTo>
                  <a:pt x="113287" y="183466"/>
                </a:lnTo>
                <a:lnTo>
                  <a:pt x="130339" y="198237"/>
                </a:lnTo>
                <a:lnTo>
                  <a:pt x="177439" y="239679"/>
                </a:lnTo>
                <a:lnTo>
                  <a:pt x="204174" y="262448"/>
                </a:lnTo>
                <a:lnTo>
                  <a:pt x="225486" y="275322"/>
                </a:lnTo>
                <a:lnTo>
                  <a:pt x="247313" y="279785"/>
                </a:lnTo>
                <a:lnTo>
                  <a:pt x="268455" y="276219"/>
                </a:lnTo>
                <a:lnTo>
                  <a:pt x="287711" y="265003"/>
                </a:lnTo>
                <a:lnTo>
                  <a:pt x="311405" y="233198"/>
                </a:lnTo>
                <a:lnTo>
                  <a:pt x="323621" y="190938"/>
                </a:lnTo>
                <a:lnTo>
                  <a:pt x="324573" y="171180"/>
                </a:lnTo>
                <a:close/>
              </a:path>
              <a:path w="326390" h="280034">
                <a:moveTo>
                  <a:pt x="56905" y="6032"/>
                </a:moveTo>
                <a:lnTo>
                  <a:pt x="24860" y="32361"/>
                </a:lnTo>
                <a:lnTo>
                  <a:pt x="10872" y="77745"/>
                </a:lnTo>
                <a:lnTo>
                  <a:pt x="3055" y="131975"/>
                </a:lnTo>
                <a:lnTo>
                  <a:pt x="100" y="183466"/>
                </a:lnTo>
                <a:lnTo>
                  <a:pt x="0" y="216706"/>
                </a:lnTo>
                <a:lnTo>
                  <a:pt x="96" y="233198"/>
                </a:lnTo>
                <a:lnTo>
                  <a:pt x="1877" y="260846"/>
                </a:lnTo>
                <a:lnTo>
                  <a:pt x="5386" y="272505"/>
                </a:lnTo>
                <a:lnTo>
                  <a:pt x="11700" y="278717"/>
                </a:lnTo>
                <a:lnTo>
                  <a:pt x="20034" y="278934"/>
                </a:lnTo>
                <a:lnTo>
                  <a:pt x="29604" y="272605"/>
                </a:lnTo>
                <a:lnTo>
                  <a:pt x="38973" y="259001"/>
                </a:lnTo>
                <a:lnTo>
                  <a:pt x="47363" y="239560"/>
                </a:lnTo>
                <a:lnTo>
                  <a:pt x="55261" y="216706"/>
                </a:lnTo>
                <a:lnTo>
                  <a:pt x="63152" y="192859"/>
                </a:lnTo>
                <a:lnTo>
                  <a:pt x="72473" y="176842"/>
                </a:lnTo>
                <a:lnTo>
                  <a:pt x="84725" y="171180"/>
                </a:lnTo>
                <a:lnTo>
                  <a:pt x="324573" y="171180"/>
                </a:lnTo>
                <a:lnTo>
                  <a:pt x="325804" y="145609"/>
                </a:lnTo>
                <a:lnTo>
                  <a:pt x="203919" y="145609"/>
                </a:lnTo>
                <a:lnTo>
                  <a:pt x="193407" y="142056"/>
                </a:lnTo>
                <a:lnTo>
                  <a:pt x="182992" y="131154"/>
                </a:lnTo>
                <a:lnTo>
                  <a:pt x="167714" y="109185"/>
                </a:lnTo>
                <a:lnTo>
                  <a:pt x="146423" y="80559"/>
                </a:lnTo>
                <a:lnTo>
                  <a:pt x="121609" y="50471"/>
                </a:lnTo>
                <a:lnTo>
                  <a:pt x="95759" y="24120"/>
                </a:lnTo>
                <a:lnTo>
                  <a:pt x="76148" y="10613"/>
                </a:lnTo>
                <a:lnTo>
                  <a:pt x="56905" y="6032"/>
                </a:lnTo>
                <a:close/>
              </a:path>
              <a:path w="326390" h="280034">
                <a:moveTo>
                  <a:pt x="236982" y="0"/>
                </a:moveTo>
                <a:lnTo>
                  <a:pt x="206367" y="12463"/>
                </a:lnTo>
                <a:lnTo>
                  <a:pt x="199577" y="40664"/>
                </a:lnTo>
                <a:lnTo>
                  <a:pt x="205063" y="59553"/>
                </a:lnTo>
                <a:lnTo>
                  <a:pt x="211199" y="83723"/>
                </a:lnTo>
                <a:lnTo>
                  <a:pt x="215864" y="108015"/>
                </a:lnTo>
                <a:lnTo>
                  <a:pt x="216938" y="127269"/>
                </a:lnTo>
                <a:lnTo>
                  <a:pt x="212454" y="140963"/>
                </a:lnTo>
                <a:lnTo>
                  <a:pt x="203919" y="145609"/>
                </a:lnTo>
                <a:lnTo>
                  <a:pt x="325804" y="145609"/>
                </a:lnTo>
                <a:lnTo>
                  <a:pt x="325923" y="143128"/>
                </a:lnTo>
                <a:lnTo>
                  <a:pt x="319875" y="94675"/>
                </a:lnTo>
                <a:lnTo>
                  <a:pt x="307029" y="50471"/>
                </a:lnTo>
                <a:lnTo>
                  <a:pt x="275760" y="10324"/>
                </a:lnTo>
                <a:lnTo>
                  <a:pt x="236982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28">
            <a:extLst>
              <a:ext uri="{FF2B5EF4-FFF2-40B4-BE49-F238E27FC236}">
                <a16:creationId xmlns:a16="http://schemas.microsoft.com/office/drawing/2014/main" id="{F6C3FFA7-910F-4D87-862E-8094C0648D14}"/>
              </a:ext>
            </a:extLst>
          </p:cNvPr>
          <p:cNvSpPr/>
          <p:nvPr/>
        </p:nvSpPr>
        <p:spPr>
          <a:xfrm>
            <a:off x="15839304" y="9985333"/>
            <a:ext cx="296545" cy="291465"/>
          </a:xfrm>
          <a:custGeom>
            <a:avLst/>
            <a:gdLst/>
            <a:ahLst/>
            <a:cxnLst/>
            <a:rect l="l" t="t" r="r" b="b"/>
            <a:pathLst>
              <a:path w="296544" h="291465">
                <a:moveTo>
                  <a:pt x="14749" y="168993"/>
                </a:moveTo>
                <a:lnTo>
                  <a:pt x="6465" y="170146"/>
                </a:lnTo>
                <a:lnTo>
                  <a:pt x="2161" y="176316"/>
                </a:lnTo>
                <a:lnTo>
                  <a:pt x="3854" y="186042"/>
                </a:lnTo>
                <a:lnTo>
                  <a:pt x="24677" y="219005"/>
                </a:lnTo>
                <a:lnTo>
                  <a:pt x="57591" y="253047"/>
                </a:lnTo>
                <a:lnTo>
                  <a:pt x="101608" y="279928"/>
                </a:lnTo>
                <a:lnTo>
                  <a:pt x="155745" y="291411"/>
                </a:lnTo>
                <a:lnTo>
                  <a:pt x="178356" y="289342"/>
                </a:lnTo>
                <a:lnTo>
                  <a:pt x="199027" y="282721"/>
                </a:lnTo>
                <a:lnTo>
                  <a:pt x="216936" y="272176"/>
                </a:lnTo>
                <a:lnTo>
                  <a:pt x="231261" y="258333"/>
                </a:lnTo>
                <a:lnTo>
                  <a:pt x="245743" y="235475"/>
                </a:lnTo>
                <a:lnTo>
                  <a:pt x="148206" y="235475"/>
                </a:lnTo>
                <a:lnTo>
                  <a:pt x="117930" y="231423"/>
                </a:lnTo>
                <a:lnTo>
                  <a:pt x="87013" y="218552"/>
                </a:lnTo>
                <a:lnTo>
                  <a:pt x="55889" y="198852"/>
                </a:lnTo>
                <a:lnTo>
                  <a:pt x="24995" y="174315"/>
                </a:lnTo>
                <a:lnTo>
                  <a:pt x="14749" y="168993"/>
                </a:lnTo>
                <a:close/>
              </a:path>
              <a:path w="296544" h="291465">
                <a:moveTo>
                  <a:pt x="166886" y="0"/>
                </a:moveTo>
                <a:lnTo>
                  <a:pt x="112955" y="2381"/>
                </a:lnTo>
                <a:lnTo>
                  <a:pt x="61193" y="14822"/>
                </a:lnTo>
                <a:lnTo>
                  <a:pt x="20138" y="41894"/>
                </a:lnTo>
                <a:lnTo>
                  <a:pt x="0" y="80438"/>
                </a:lnTo>
                <a:lnTo>
                  <a:pt x="3591" y="121983"/>
                </a:lnTo>
                <a:lnTo>
                  <a:pt x="33728" y="158054"/>
                </a:lnTo>
                <a:lnTo>
                  <a:pt x="83090" y="181752"/>
                </a:lnTo>
                <a:lnTo>
                  <a:pt x="141546" y="198649"/>
                </a:lnTo>
                <a:lnTo>
                  <a:pt x="161723" y="208277"/>
                </a:lnTo>
                <a:lnTo>
                  <a:pt x="167171" y="220325"/>
                </a:lnTo>
                <a:lnTo>
                  <a:pt x="161472" y="230742"/>
                </a:lnTo>
                <a:lnTo>
                  <a:pt x="148206" y="235475"/>
                </a:lnTo>
                <a:lnTo>
                  <a:pt x="245743" y="235475"/>
                </a:lnTo>
                <a:lnTo>
                  <a:pt x="249355" y="229774"/>
                </a:lnTo>
                <a:lnTo>
                  <a:pt x="257561" y="203023"/>
                </a:lnTo>
                <a:lnTo>
                  <a:pt x="256166" y="179983"/>
                </a:lnTo>
                <a:lnTo>
                  <a:pt x="224058" y="148063"/>
                </a:lnTo>
                <a:lnTo>
                  <a:pt x="164270" y="126738"/>
                </a:lnTo>
                <a:lnTo>
                  <a:pt x="132468" y="121039"/>
                </a:lnTo>
                <a:lnTo>
                  <a:pt x="110427" y="112558"/>
                </a:lnTo>
                <a:lnTo>
                  <a:pt x="105147" y="99213"/>
                </a:lnTo>
                <a:lnTo>
                  <a:pt x="115396" y="87838"/>
                </a:lnTo>
                <a:lnTo>
                  <a:pt x="139944" y="85271"/>
                </a:lnTo>
                <a:lnTo>
                  <a:pt x="295565" y="85271"/>
                </a:lnTo>
                <a:lnTo>
                  <a:pt x="295950" y="83387"/>
                </a:lnTo>
                <a:lnTo>
                  <a:pt x="283154" y="42675"/>
                </a:lnTo>
                <a:lnTo>
                  <a:pt x="257839" y="21201"/>
                </a:lnTo>
                <a:lnTo>
                  <a:pt x="217132" y="6624"/>
                </a:lnTo>
                <a:lnTo>
                  <a:pt x="166886" y="0"/>
                </a:lnTo>
                <a:close/>
              </a:path>
              <a:path w="296544" h="291465">
                <a:moveTo>
                  <a:pt x="295565" y="85271"/>
                </a:moveTo>
                <a:lnTo>
                  <a:pt x="139944" y="85271"/>
                </a:lnTo>
                <a:lnTo>
                  <a:pt x="165820" y="91272"/>
                </a:lnTo>
                <a:lnTo>
                  <a:pt x="190007" y="101835"/>
                </a:lnTo>
                <a:lnTo>
                  <a:pt x="214046" y="116546"/>
                </a:lnTo>
                <a:lnTo>
                  <a:pt x="239480" y="134986"/>
                </a:lnTo>
                <a:lnTo>
                  <a:pt x="267549" y="140457"/>
                </a:lnTo>
                <a:lnTo>
                  <a:pt x="288560" y="119619"/>
                </a:lnTo>
                <a:lnTo>
                  <a:pt x="295565" y="85271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29">
            <a:extLst>
              <a:ext uri="{FF2B5EF4-FFF2-40B4-BE49-F238E27FC236}">
                <a16:creationId xmlns:a16="http://schemas.microsoft.com/office/drawing/2014/main" id="{F79CAE60-FC39-4642-B1A6-BB0435D145FF}"/>
              </a:ext>
            </a:extLst>
          </p:cNvPr>
          <p:cNvSpPr/>
          <p:nvPr/>
        </p:nvSpPr>
        <p:spPr>
          <a:xfrm>
            <a:off x="16156167" y="9976954"/>
            <a:ext cx="295910" cy="304800"/>
          </a:xfrm>
          <a:custGeom>
            <a:avLst/>
            <a:gdLst/>
            <a:ahLst/>
            <a:cxnLst/>
            <a:rect l="l" t="t" r="r" b="b"/>
            <a:pathLst>
              <a:path w="295909" h="304800">
                <a:moveTo>
                  <a:pt x="234229" y="226594"/>
                </a:moveTo>
                <a:lnTo>
                  <a:pt x="115594" y="226594"/>
                </a:lnTo>
                <a:lnTo>
                  <a:pt x="124263" y="228681"/>
                </a:lnTo>
                <a:lnTo>
                  <a:pt x="132582" y="235260"/>
                </a:lnTo>
                <a:lnTo>
                  <a:pt x="157305" y="259816"/>
                </a:lnTo>
                <a:lnTo>
                  <a:pt x="181422" y="277975"/>
                </a:lnTo>
                <a:lnTo>
                  <a:pt x="204399" y="290650"/>
                </a:lnTo>
                <a:lnTo>
                  <a:pt x="225699" y="298755"/>
                </a:lnTo>
                <a:lnTo>
                  <a:pt x="226652" y="299363"/>
                </a:lnTo>
                <a:lnTo>
                  <a:pt x="229458" y="299844"/>
                </a:lnTo>
                <a:lnTo>
                  <a:pt x="236663" y="301633"/>
                </a:lnTo>
                <a:lnTo>
                  <a:pt x="243525" y="302991"/>
                </a:lnTo>
                <a:lnTo>
                  <a:pt x="250016" y="303964"/>
                </a:lnTo>
                <a:lnTo>
                  <a:pt x="256107" y="304598"/>
                </a:lnTo>
                <a:lnTo>
                  <a:pt x="267978" y="304633"/>
                </a:lnTo>
                <a:lnTo>
                  <a:pt x="278395" y="302902"/>
                </a:lnTo>
                <a:lnTo>
                  <a:pt x="286671" y="299695"/>
                </a:lnTo>
                <a:lnTo>
                  <a:pt x="292116" y="295300"/>
                </a:lnTo>
                <a:lnTo>
                  <a:pt x="295645" y="291070"/>
                </a:lnTo>
                <a:lnTo>
                  <a:pt x="295174" y="285897"/>
                </a:lnTo>
                <a:lnTo>
                  <a:pt x="288577" y="280766"/>
                </a:lnTo>
                <a:lnTo>
                  <a:pt x="286504" y="278997"/>
                </a:lnTo>
                <a:lnTo>
                  <a:pt x="284148" y="277133"/>
                </a:lnTo>
                <a:lnTo>
                  <a:pt x="281572" y="275175"/>
                </a:lnTo>
                <a:lnTo>
                  <a:pt x="234229" y="226594"/>
                </a:lnTo>
                <a:close/>
              </a:path>
              <a:path w="295909" h="304800">
                <a:moveTo>
                  <a:pt x="34344" y="12797"/>
                </a:moveTo>
                <a:lnTo>
                  <a:pt x="7253" y="86280"/>
                </a:lnTo>
                <a:lnTo>
                  <a:pt x="2246" y="141555"/>
                </a:lnTo>
                <a:lnTo>
                  <a:pt x="277" y="195720"/>
                </a:lnTo>
                <a:lnTo>
                  <a:pt x="0" y="244705"/>
                </a:lnTo>
                <a:lnTo>
                  <a:pt x="8138" y="275759"/>
                </a:lnTo>
                <a:lnTo>
                  <a:pt x="28486" y="294596"/>
                </a:lnTo>
                <a:lnTo>
                  <a:pt x="55226" y="302670"/>
                </a:lnTo>
                <a:lnTo>
                  <a:pt x="82541" y="301436"/>
                </a:lnTo>
                <a:lnTo>
                  <a:pt x="100661" y="292484"/>
                </a:lnTo>
                <a:lnTo>
                  <a:pt x="107577" y="277975"/>
                </a:lnTo>
                <a:lnTo>
                  <a:pt x="108012" y="260331"/>
                </a:lnTo>
                <a:lnTo>
                  <a:pt x="106625" y="242108"/>
                </a:lnTo>
                <a:lnTo>
                  <a:pt x="108930" y="230553"/>
                </a:lnTo>
                <a:lnTo>
                  <a:pt x="115594" y="226594"/>
                </a:lnTo>
                <a:lnTo>
                  <a:pt x="234229" y="226594"/>
                </a:lnTo>
                <a:lnTo>
                  <a:pt x="230667" y="222938"/>
                </a:lnTo>
                <a:lnTo>
                  <a:pt x="205857" y="174481"/>
                </a:lnTo>
                <a:lnTo>
                  <a:pt x="200648" y="130791"/>
                </a:lnTo>
                <a:lnTo>
                  <a:pt x="208547" y="92856"/>
                </a:lnTo>
                <a:lnTo>
                  <a:pt x="209095" y="91679"/>
                </a:lnTo>
                <a:lnTo>
                  <a:pt x="105467" y="91679"/>
                </a:lnTo>
                <a:lnTo>
                  <a:pt x="95459" y="89819"/>
                </a:lnTo>
                <a:lnTo>
                  <a:pt x="87510" y="81960"/>
                </a:lnTo>
                <a:lnTo>
                  <a:pt x="81337" y="71621"/>
                </a:lnTo>
                <a:lnTo>
                  <a:pt x="74767" y="58986"/>
                </a:lnTo>
                <a:lnTo>
                  <a:pt x="67980" y="46258"/>
                </a:lnTo>
                <a:lnTo>
                  <a:pt x="61608" y="34901"/>
                </a:lnTo>
                <a:lnTo>
                  <a:pt x="56281" y="26376"/>
                </a:lnTo>
                <a:lnTo>
                  <a:pt x="45768" y="15964"/>
                </a:lnTo>
                <a:lnTo>
                  <a:pt x="34344" y="12797"/>
                </a:lnTo>
                <a:close/>
              </a:path>
              <a:path w="295909" h="304800">
                <a:moveTo>
                  <a:pt x="241842" y="0"/>
                </a:moveTo>
                <a:lnTo>
                  <a:pt x="200864" y="16979"/>
                </a:lnTo>
                <a:lnTo>
                  <a:pt x="142552" y="61092"/>
                </a:lnTo>
                <a:lnTo>
                  <a:pt x="117818" y="84019"/>
                </a:lnTo>
                <a:lnTo>
                  <a:pt x="105467" y="91679"/>
                </a:lnTo>
                <a:lnTo>
                  <a:pt x="209095" y="91679"/>
                </a:lnTo>
                <a:lnTo>
                  <a:pt x="223061" y="61663"/>
                </a:lnTo>
                <a:lnTo>
                  <a:pt x="229138" y="51986"/>
                </a:lnTo>
                <a:lnTo>
                  <a:pt x="235748" y="42190"/>
                </a:lnTo>
                <a:lnTo>
                  <a:pt x="242870" y="32217"/>
                </a:lnTo>
                <a:lnTo>
                  <a:pt x="250484" y="22010"/>
                </a:lnTo>
                <a:lnTo>
                  <a:pt x="254289" y="12051"/>
                </a:lnTo>
                <a:lnTo>
                  <a:pt x="251074" y="3919"/>
                </a:lnTo>
                <a:lnTo>
                  <a:pt x="241842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30">
            <a:extLst>
              <a:ext uri="{FF2B5EF4-FFF2-40B4-BE49-F238E27FC236}">
                <a16:creationId xmlns:a16="http://schemas.microsoft.com/office/drawing/2014/main" id="{AA3E1C6F-9F45-4760-994F-950702A9AE7D}"/>
              </a:ext>
            </a:extLst>
          </p:cNvPr>
          <p:cNvSpPr/>
          <p:nvPr/>
        </p:nvSpPr>
        <p:spPr>
          <a:xfrm>
            <a:off x="14858862" y="9988624"/>
            <a:ext cx="487045" cy="287655"/>
          </a:xfrm>
          <a:custGeom>
            <a:avLst/>
            <a:gdLst/>
            <a:ahLst/>
            <a:cxnLst/>
            <a:rect l="l" t="t" r="r" b="b"/>
            <a:pathLst>
              <a:path w="487044" h="287654">
                <a:moveTo>
                  <a:pt x="470191" y="144558"/>
                </a:moveTo>
                <a:lnTo>
                  <a:pt x="325170" y="144558"/>
                </a:lnTo>
                <a:lnTo>
                  <a:pt x="333716" y="148214"/>
                </a:lnTo>
                <a:lnTo>
                  <a:pt x="340921" y="157461"/>
                </a:lnTo>
                <a:lnTo>
                  <a:pt x="359609" y="202048"/>
                </a:lnTo>
                <a:lnTo>
                  <a:pt x="377748" y="245618"/>
                </a:lnTo>
                <a:lnTo>
                  <a:pt x="402274" y="277514"/>
                </a:lnTo>
                <a:lnTo>
                  <a:pt x="440122" y="287080"/>
                </a:lnTo>
                <a:lnTo>
                  <a:pt x="473821" y="271088"/>
                </a:lnTo>
                <a:lnTo>
                  <a:pt x="486828" y="238281"/>
                </a:lnTo>
                <a:lnTo>
                  <a:pt x="484807" y="196258"/>
                </a:lnTo>
                <a:lnTo>
                  <a:pt x="473420" y="152618"/>
                </a:lnTo>
                <a:lnTo>
                  <a:pt x="470191" y="144558"/>
                </a:lnTo>
                <a:close/>
              </a:path>
              <a:path w="487044" h="287654">
                <a:moveTo>
                  <a:pt x="152236" y="7057"/>
                </a:moveTo>
                <a:lnTo>
                  <a:pt x="90482" y="60593"/>
                </a:lnTo>
                <a:lnTo>
                  <a:pt x="60678" y="113077"/>
                </a:lnTo>
                <a:lnTo>
                  <a:pt x="34617" y="170118"/>
                </a:lnTo>
                <a:lnTo>
                  <a:pt x="14566" y="222275"/>
                </a:lnTo>
                <a:lnTo>
                  <a:pt x="2795" y="260107"/>
                </a:lnTo>
                <a:lnTo>
                  <a:pt x="0" y="275132"/>
                </a:lnTo>
                <a:lnTo>
                  <a:pt x="11182" y="279886"/>
                </a:lnTo>
                <a:lnTo>
                  <a:pt x="30422" y="284039"/>
                </a:lnTo>
                <a:lnTo>
                  <a:pt x="54885" y="282864"/>
                </a:lnTo>
                <a:lnTo>
                  <a:pt x="101462" y="260013"/>
                </a:lnTo>
                <a:lnTo>
                  <a:pt x="121604" y="215766"/>
                </a:lnTo>
                <a:lnTo>
                  <a:pt x="124820" y="192699"/>
                </a:lnTo>
                <a:lnTo>
                  <a:pt x="128812" y="170853"/>
                </a:lnTo>
                <a:lnTo>
                  <a:pt x="136604" y="157085"/>
                </a:lnTo>
                <a:lnTo>
                  <a:pt x="147911" y="152041"/>
                </a:lnTo>
                <a:lnTo>
                  <a:pt x="314118" y="152041"/>
                </a:lnTo>
                <a:lnTo>
                  <a:pt x="316887" y="147495"/>
                </a:lnTo>
                <a:lnTo>
                  <a:pt x="325170" y="144558"/>
                </a:lnTo>
                <a:lnTo>
                  <a:pt x="470191" y="144558"/>
                </a:lnTo>
                <a:lnTo>
                  <a:pt x="458331" y="114959"/>
                </a:lnTo>
                <a:lnTo>
                  <a:pt x="452607" y="104360"/>
                </a:lnTo>
                <a:lnTo>
                  <a:pt x="231763" y="104360"/>
                </a:lnTo>
                <a:lnTo>
                  <a:pt x="221957" y="99119"/>
                </a:lnTo>
                <a:lnTo>
                  <a:pt x="211951" y="82615"/>
                </a:lnTo>
                <a:lnTo>
                  <a:pt x="202604" y="61236"/>
                </a:lnTo>
                <a:lnTo>
                  <a:pt x="189793" y="36280"/>
                </a:lnTo>
                <a:lnTo>
                  <a:pt x="173132" y="15601"/>
                </a:lnTo>
                <a:lnTo>
                  <a:pt x="152236" y="7057"/>
                </a:lnTo>
                <a:close/>
              </a:path>
              <a:path w="487044" h="287654">
                <a:moveTo>
                  <a:pt x="314118" y="152041"/>
                </a:moveTo>
                <a:lnTo>
                  <a:pt x="147911" y="152041"/>
                </a:lnTo>
                <a:lnTo>
                  <a:pt x="159619" y="155617"/>
                </a:lnTo>
                <a:lnTo>
                  <a:pt x="168612" y="167712"/>
                </a:lnTo>
                <a:lnTo>
                  <a:pt x="179732" y="197261"/>
                </a:lnTo>
                <a:lnTo>
                  <a:pt x="193110" y="227375"/>
                </a:lnTo>
                <a:lnTo>
                  <a:pt x="211336" y="250750"/>
                </a:lnTo>
                <a:lnTo>
                  <a:pt x="236998" y="260086"/>
                </a:lnTo>
                <a:lnTo>
                  <a:pt x="263532" y="249259"/>
                </a:lnTo>
                <a:lnTo>
                  <a:pt x="284007" y="222826"/>
                </a:lnTo>
                <a:lnTo>
                  <a:pt x="299345" y="189509"/>
                </a:lnTo>
                <a:lnTo>
                  <a:pt x="310472" y="158026"/>
                </a:lnTo>
                <a:lnTo>
                  <a:pt x="314118" y="152041"/>
                </a:lnTo>
                <a:close/>
              </a:path>
              <a:path w="487044" h="287654">
                <a:moveTo>
                  <a:pt x="345057" y="0"/>
                </a:moveTo>
                <a:lnTo>
                  <a:pt x="315320" y="8900"/>
                </a:lnTo>
                <a:lnTo>
                  <a:pt x="289717" y="31188"/>
                </a:lnTo>
                <a:lnTo>
                  <a:pt x="268690" y="59094"/>
                </a:lnTo>
                <a:lnTo>
                  <a:pt x="252683" y="84845"/>
                </a:lnTo>
                <a:lnTo>
                  <a:pt x="241847" y="99286"/>
                </a:lnTo>
                <a:lnTo>
                  <a:pt x="231763" y="104360"/>
                </a:lnTo>
                <a:lnTo>
                  <a:pt x="452607" y="104360"/>
                </a:lnTo>
                <a:lnTo>
                  <a:pt x="435443" y="72577"/>
                </a:lnTo>
                <a:lnTo>
                  <a:pt x="408259" y="35907"/>
                </a:lnTo>
                <a:lnTo>
                  <a:pt x="377793" y="10022"/>
                </a:lnTo>
                <a:lnTo>
                  <a:pt x="345057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31">
            <a:extLst>
              <a:ext uri="{FF2B5EF4-FFF2-40B4-BE49-F238E27FC236}">
                <a16:creationId xmlns:a16="http://schemas.microsoft.com/office/drawing/2014/main" id="{A437F392-41F2-4D3E-8EA9-A8C609E70D6A}"/>
              </a:ext>
            </a:extLst>
          </p:cNvPr>
          <p:cNvSpPr/>
          <p:nvPr/>
        </p:nvSpPr>
        <p:spPr>
          <a:xfrm>
            <a:off x="15388908" y="10048175"/>
            <a:ext cx="72399" cy="22191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32">
            <a:extLst>
              <a:ext uri="{FF2B5EF4-FFF2-40B4-BE49-F238E27FC236}">
                <a16:creationId xmlns:a16="http://schemas.microsoft.com/office/drawing/2014/main" id="{FEB5DCF2-2BD0-40EB-B202-886112805264}"/>
              </a:ext>
            </a:extLst>
          </p:cNvPr>
          <p:cNvSpPr/>
          <p:nvPr/>
        </p:nvSpPr>
        <p:spPr>
          <a:xfrm>
            <a:off x="15484963" y="9991800"/>
            <a:ext cx="312032" cy="27904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33">
            <a:extLst>
              <a:ext uri="{FF2B5EF4-FFF2-40B4-BE49-F238E27FC236}">
                <a16:creationId xmlns:a16="http://schemas.microsoft.com/office/drawing/2014/main" id="{71EAEC0B-E5EB-43C9-91D4-6A2EED726CB3}"/>
              </a:ext>
            </a:extLst>
          </p:cNvPr>
          <p:cNvSpPr/>
          <p:nvPr/>
        </p:nvSpPr>
        <p:spPr>
          <a:xfrm>
            <a:off x="16172806" y="9981382"/>
            <a:ext cx="278159" cy="30020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34">
            <a:extLst>
              <a:ext uri="{FF2B5EF4-FFF2-40B4-BE49-F238E27FC236}">
                <a16:creationId xmlns:a16="http://schemas.microsoft.com/office/drawing/2014/main" id="{C65D41BB-9E09-4035-A0AD-519B9A48B47F}"/>
              </a:ext>
            </a:extLst>
          </p:cNvPr>
          <p:cNvSpPr/>
          <p:nvPr/>
        </p:nvSpPr>
        <p:spPr>
          <a:xfrm>
            <a:off x="14861652" y="9988617"/>
            <a:ext cx="483320" cy="27974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35">
            <a:extLst>
              <a:ext uri="{FF2B5EF4-FFF2-40B4-BE49-F238E27FC236}">
                <a16:creationId xmlns:a16="http://schemas.microsoft.com/office/drawing/2014/main" id="{A3F1653B-DC90-4CF6-9C4A-9A7DAFB74B89}"/>
              </a:ext>
            </a:extLst>
          </p:cNvPr>
          <p:cNvSpPr/>
          <p:nvPr/>
        </p:nvSpPr>
        <p:spPr>
          <a:xfrm>
            <a:off x="15395897" y="9889803"/>
            <a:ext cx="44564" cy="4545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36">
            <a:extLst>
              <a:ext uri="{FF2B5EF4-FFF2-40B4-BE49-F238E27FC236}">
                <a16:creationId xmlns:a16="http://schemas.microsoft.com/office/drawing/2014/main" id="{C0268FA4-863D-41A9-B3FE-844D41AAB692}"/>
              </a:ext>
            </a:extLst>
          </p:cNvPr>
          <p:cNvSpPr/>
          <p:nvPr/>
        </p:nvSpPr>
        <p:spPr>
          <a:xfrm>
            <a:off x="15838313" y="10154057"/>
            <a:ext cx="205076" cy="12280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37">
            <a:extLst>
              <a:ext uri="{FF2B5EF4-FFF2-40B4-BE49-F238E27FC236}">
                <a16:creationId xmlns:a16="http://schemas.microsoft.com/office/drawing/2014/main" id="{127F01D1-D6A1-4FD5-AE8C-81B6B27F05F5}"/>
              </a:ext>
            </a:extLst>
          </p:cNvPr>
          <p:cNvSpPr/>
          <p:nvPr/>
        </p:nvSpPr>
        <p:spPr>
          <a:xfrm>
            <a:off x="15944530" y="10006784"/>
            <a:ext cx="190726" cy="1190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38">
            <a:extLst>
              <a:ext uri="{FF2B5EF4-FFF2-40B4-BE49-F238E27FC236}">
                <a16:creationId xmlns:a16="http://schemas.microsoft.com/office/drawing/2014/main" id="{F3397F52-845B-4481-AEB2-1EAAA999F9EC}"/>
              </a:ext>
            </a:extLst>
          </p:cNvPr>
          <p:cNvSpPr/>
          <p:nvPr/>
        </p:nvSpPr>
        <p:spPr>
          <a:xfrm>
            <a:off x="17010722" y="9988653"/>
            <a:ext cx="720349" cy="7093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39">
            <a:extLst>
              <a:ext uri="{FF2B5EF4-FFF2-40B4-BE49-F238E27FC236}">
                <a16:creationId xmlns:a16="http://schemas.microsoft.com/office/drawing/2014/main" id="{44DB57F4-4BF0-4974-B9FE-577EBC74B0A0}"/>
              </a:ext>
            </a:extLst>
          </p:cNvPr>
          <p:cNvSpPr txBox="1"/>
          <p:nvPr/>
        </p:nvSpPr>
        <p:spPr>
          <a:xfrm>
            <a:off x="1929147" y="9972163"/>
            <a:ext cx="7929880" cy="57387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285"/>
              </a:lnSpc>
              <a:spcBef>
                <a:spcPts val="125"/>
              </a:spcBef>
            </a:pPr>
            <a:r>
              <a:rPr lang="ru-RU" sz="1950" dirty="0">
                <a:solidFill>
                  <a:srgbClr val="FAA21B"/>
                </a:solidFill>
                <a:latin typeface="Roboto Light"/>
                <a:cs typeface="Roboto Light"/>
              </a:rPr>
              <a:t>ФОНД «ДИРЕКЦИЯ </a:t>
            </a:r>
            <a:r>
              <a:rPr lang="en-US" sz="1950" dirty="0">
                <a:solidFill>
                  <a:srgbClr val="FAA21B"/>
                </a:solidFill>
                <a:latin typeface="Roboto Light"/>
                <a:cs typeface="Roboto Light"/>
              </a:rPr>
              <a:t>II </a:t>
            </a:r>
            <a:r>
              <a:rPr lang="ru-RU" sz="1950" dirty="0">
                <a:solidFill>
                  <a:srgbClr val="FAA21B"/>
                </a:solidFill>
                <a:latin typeface="Roboto Light"/>
                <a:cs typeface="Roboto Light"/>
              </a:rPr>
              <a:t>ЕВРОПЕЙСКИХ ИГР 2019 ГОДА»</a:t>
            </a:r>
            <a:br>
              <a:rPr lang="ru-RU" sz="1950" b="0" dirty="0">
                <a:solidFill>
                  <a:srgbClr val="FAA21B"/>
                </a:solidFill>
                <a:latin typeface="Roboto Light"/>
                <a:cs typeface="Roboto Light"/>
              </a:rPr>
            </a:br>
            <a:r>
              <a:rPr lang="ru-RU" sz="1300" spc="114" dirty="0">
                <a:solidFill>
                  <a:srgbClr val="58595B"/>
                </a:solidFill>
                <a:latin typeface="Roboto"/>
                <a:cs typeface="Roboto"/>
              </a:rPr>
              <a:t>Минск, Беларусь</a:t>
            </a:r>
            <a:endParaRPr lang="ru-RU" sz="1300" dirty="0">
              <a:latin typeface="Roboto"/>
              <a:cs typeface="Roboto"/>
            </a:endParaRPr>
          </a:p>
        </p:txBody>
      </p:sp>
      <p:sp>
        <p:nvSpPr>
          <p:cNvPr id="161" name="object 41">
            <a:extLst>
              <a:ext uri="{FF2B5EF4-FFF2-40B4-BE49-F238E27FC236}">
                <a16:creationId xmlns:a16="http://schemas.microsoft.com/office/drawing/2014/main" id="{28692E0D-E111-4F10-B4DF-896AE8B8A571}"/>
              </a:ext>
            </a:extLst>
          </p:cNvPr>
          <p:cNvSpPr txBox="1">
            <a:spLocks/>
          </p:cNvSpPr>
          <p:nvPr/>
        </p:nvSpPr>
        <p:spPr>
          <a:xfrm>
            <a:off x="2203450" y="6572719"/>
            <a:ext cx="9875523" cy="59561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4230"/>
              </a:lnSpc>
              <a:spcBef>
                <a:spcPts val="95"/>
              </a:spcBef>
            </a:pPr>
            <a:r>
              <a:rPr lang="en-US" sz="5300" kern="0" spc="-25" dirty="0">
                <a:solidFill>
                  <a:srgbClr val="FFFFFF"/>
                </a:solidFill>
              </a:rPr>
              <a:t>II </a:t>
            </a:r>
            <a:r>
              <a:rPr lang="ru-RU" sz="5300" kern="0" spc="-25" dirty="0">
                <a:solidFill>
                  <a:srgbClr val="FFFFFF"/>
                </a:solidFill>
              </a:rPr>
              <a:t>ЕВРОПЕЙСКИЕ ИГРЫ 2019 ГОДА</a:t>
            </a:r>
            <a:endParaRPr lang="en-US" sz="53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900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660576-0EDA-4913-9DFD-83C6928DFC19}"/>
              </a:ext>
            </a:extLst>
          </p:cNvPr>
          <p:cNvSpPr txBox="1">
            <a:spLocks/>
          </p:cNvSpPr>
          <p:nvPr/>
        </p:nvSpPr>
        <p:spPr>
          <a:xfrm>
            <a:off x="1947359" y="738908"/>
            <a:ext cx="16334286" cy="65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Официальный сайт. Работа в социальных сетях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63615B5C-B467-4914-BE34-AE1853B256D4}"/>
              </a:ext>
            </a:extLst>
          </p:cNvPr>
          <p:cNvSpPr/>
          <p:nvPr/>
        </p:nvSpPr>
        <p:spPr>
          <a:xfrm>
            <a:off x="17792138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1B92CDF-C48F-44FC-9BB0-082BAC7FF3BF}"/>
              </a:ext>
            </a:extLst>
          </p:cNvPr>
          <p:cNvSpPr/>
          <p:nvPr/>
        </p:nvSpPr>
        <p:spPr>
          <a:xfrm>
            <a:off x="17481066" y="10462569"/>
            <a:ext cx="237647" cy="12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734569AA-6C39-4EAB-825C-328A16E552F8}"/>
              </a:ext>
            </a:extLst>
          </p:cNvPr>
          <p:cNvSpPr/>
          <p:nvPr/>
        </p:nvSpPr>
        <p:spPr>
          <a:xfrm>
            <a:off x="16503068" y="10309403"/>
            <a:ext cx="388344" cy="315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8CEA2096-E7CD-4521-B738-D7C86F138794}"/>
              </a:ext>
            </a:extLst>
          </p:cNvPr>
          <p:cNvSpPr/>
          <p:nvPr/>
        </p:nvSpPr>
        <p:spPr>
          <a:xfrm>
            <a:off x="16750461" y="10292035"/>
            <a:ext cx="195580" cy="179070"/>
          </a:xfrm>
          <a:custGeom>
            <a:avLst/>
            <a:gdLst/>
            <a:ahLst/>
            <a:cxnLst/>
            <a:rect l="l" t="t" r="r" b="b"/>
            <a:pathLst>
              <a:path w="195580" h="179070">
                <a:moveTo>
                  <a:pt x="191242" y="0"/>
                </a:moveTo>
                <a:lnTo>
                  <a:pt x="163887" y="34322"/>
                </a:lnTo>
                <a:lnTo>
                  <a:pt x="132375" y="56304"/>
                </a:lnTo>
                <a:lnTo>
                  <a:pt x="97100" y="73339"/>
                </a:lnTo>
                <a:lnTo>
                  <a:pt x="62232" y="87858"/>
                </a:lnTo>
                <a:lnTo>
                  <a:pt x="43340" y="96683"/>
                </a:lnTo>
                <a:lnTo>
                  <a:pt x="25477" y="107458"/>
                </a:lnTo>
                <a:lnTo>
                  <a:pt x="10884" y="120313"/>
                </a:lnTo>
                <a:lnTo>
                  <a:pt x="1805" y="135375"/>
                </a:lnTo>
                <a:lnTo>
                  <a:pt x="0" y="149164"/>
                </a:lnTo>
                <a:lnTo>
                  <a:pt x="4209" y="162982"/>
                </a:lnTo>
                <a:lnTo>
                  <a:pt x="15677" y="173886"/>
                </a:lnTo>
                <a:lnTo>
                  <a:pt x="35646" y="178934"/>
                </a:lnTo>
                <a:lnTo>
                  <a:pt x="48419" y="178342"/>
                </a:lnTo>
                <a:lnTo>
                  <a:pt x="89634" y="164107"/>
                </a:lnTo>
                <a:lnTo>
                  <a:pt x="128837" y="134932"/>
                </a:lnTo>
                <a:lnTo>
                  <a:pt x="160877" y="95850"/>
                </a:lnTo>
                <a:lnTo>
                  <a:pt x="183679" y="53113"/>
                </a:lnTo>
                <a:lnTo>
                  <a:pt x="195170" y="12970"/>
                </a:lnTo>
                <a:lnTo>
                  <a:pt x="195551" y="4485"/>
                </a:lnTo>
                <a:lnTo>
                  <a:pt x="194089" y="1"/>
                </a:lnTo>
                <a:lnTo>
                  <a:pt x="191242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805FAEC4-2B57-44D1-8914-E43234567A0A}"/>
              </a:ext>
            </a:extLst>
          </p:cNvPr>
          <p:cNvSpPr/>
          <p:nvPr/>
        </p:nvSpPr>
        <p:spPr>
          <a:xfrm>
            <a:off x="16749259" y="10192014"/>
            <a:ext cx="177393" cy="278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CAC5C2F7-65B3-4DEB-87AA-A407FFBAC803}"/>
              </a:ext>
            </a:extLst>
          </p:cNvPr>
          <p:cNvSpPr/>
          <p:nvPr/>
        </p:nvSpPr>
        <p:spPr>
          <a:xfrm>
            <a:off x="16749332" y="10190016"/>
            <a:ext cx="177800" cy="213360"/>
          </a:xfrm>
          <a:custGeom>
            <a:avLst/>
            <a:gdLst/>
            <a:ahLst/>
            <a:cxnLst/>
            <a:rect l="l" t="t" r="r" b="b"/>
            <a:pathLst>
              <a:path w="177800" h="213359">
                <a:moveTo>
                  <a:pt x="158340" y="0"/>
                </a:moveTo>
                <a:lnTo>
                  <a:pt x="138283" y="51667"/>
                </a:lnTo>
                <a:lnTo>
                  <a:pt x="108729" y="88374"/>
                </a:lnTo>
                <a:lnTo>
                  <a:pt x="124526" y="96573"/>
                </a:lnTo>
                <a:lnTo>
                  <a:pt x="143477" y="99633"/>
                </a:lnTo>
                <a:lnTo>
                  <a:pt x="160990" y="95259"/>
                </a:lnTo>
                <a:lnTo>
                  <a:pt x="172476" y="81159"/>
                </a:lnTo>
                <a:lnTo>
                  <a:pt x="177648" y="56412"/>
                </a:lnTo>
                <a:lnTo>
                  <a:pt x="176651" y="34887"/>
                </a:lnTo>
                <a:lnTo>
                  <a:pt x="172070" y="18010"/>
                </a:lnTo>
                <a:lnTo>
                  <a:pt x="166487" y="7203"/>
                </a:lnTo>
                <a:lnTo>
                  <a:pt x="161450" y="146"/>
                </a:lnTo>
                <a:lnTo>
                  <a:pt x="158340" y="0"/>
                </a:lnTo>
                <a:close/>
              </a:path>
              <a:path w="177800" h="213359">
                <a:moveTo>
                  <a:pt x="42019" y="77076"/>
                </a:moveTo>
                <a:lnTo>
                  <a:pt x="14204" y="116469"/>
                </a:lnTo>
                <a:lnTo>
                  <a:pt x="3707" y="155078"/>
                </a:lnTo>
                <a:lnTo>
                  <a:pt x="335" y="196528"/>
                </a:lnTo>
                <a:lnTo>
                  <a:pt x="0" y="210025"/>
                </a:lnTo>
                <a:lnTo>
                  <a:pt x="1748" y="213302"/>
                </a:lnTo>
                <a:lnTo>
                  <a:pt x="5245" y="211354"/>
                </a:lnTo>
                <a:lnTo>
                  <a:pt x="25424" y="186722"/>
                </a:lnTo>
                <a:lnTo>
                  <a:pt x="49028" y="164356"/>
                </a:lnTo>
                <a:lnTo>
                  <a:pt x="66764" y="141989"/>
                </a:lnTo>
                <a:lnTo>
                  <a:pt x="66816" y="141492"/>
                </a:lnTo>
                <a:lnTo>
                  <a:pt x="55810" y="141492"/>
                </a:lnTo>
                <a:lnTo>
                  <a:pt x="49244" y="133503"/>
                </a:lnTo>
                <a:lnTo>
                  <a:pt x="45785" y="122194"/>
                </a:lnTo>
                <a:lnTo>
                  <a:pt x="43861" y="110528"/>
                </a:lnTo>
                <a:lnTo>
                  <a:pt x="43332" y="98700"/>
                </a:lnTo>
                <a:lnTo>
                  <a:pt x="44061" y="86908"/>
                </a:lnTo>
                <a:lnTo>
                  <a:pt x="45024" y="78290"/>
                </a:lnTo>
                <a:lnTo>
                  <a:pt x="42019" y="77076"/>
                </a:lnTo>
                <a:close/>
              </a:path>
              <a:path w="177800" h="213359">
                <a:moveTo>
                  <a:pt x="67733" y="132716"/>
                </a:moveTo>
                <a:lnTo>
                  <a:pt x="63229" y="139978"/>
                </a:lnTo>
                <a:lnTo>
                  <a:pt x="55810" y="141492"/>
                </a:lnTo>
                <a:lnTo>
                  <a:pt x="66816" y="141492"/>
                </a:lnTo>
                <a:lnTo>
                  <a:pt x="67733" y="132716"/>
                </a:lnTo>
                <a:close/>
              </a:path>
              <a:path w="177800" h="213359">
                <a:moveTo>
                  <a:pt x="69338" y="117357"/>
                </a:moveTo>
                <a:lnTo>
                  <a:pt x="67733" y="132716"/>
                </a:lnTo>
                <a:lnTo>
                  <a:pt x="68679" y="131190"/>
                </a:lnTo>
                <a:lnTo>
                  <a:pt x="69338" y="117357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E47EE209-1D3C-486D-B077-6E1AF61DE23A}"/>
              </a:ext>
            </a:extLst>
          </p:cNvPr>
          <p:cNvSpPr/>
          <p:nvPr/>
        </p:nvSpPr>
        <p:spPr>
          <a:xfrm>
            <a:off x="16783746" y="1006893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40" h="178434">
                <a:moveTo>
                  <a:pt x="43327" y="80676"/>
                </a:moveTo>
                <a:lnTo>
                  <a:pt x="40445" y="83669"/>
                </a:lnTo>
                <a:lnTo>
                  <a:pt x="39496" y="90244"/>
                </a:lnTo>
                <a:lnTo>
                  <a:pt x="41323" y="109470"/>
                </a:lnTo>
                <a:lnTo>
                  <a:pt x="54882" y="151094"/>
                </a:lnTo>
                <a:lnTo>
                  <a:pt x="76742" y="177959"/>
                </a:lnTo>
                <a:lnTo>
                  <a:pt x="82102" y="174872"/>
                </a:lnTo>
                <a:lnTo>
                  <a:pt x="87777" y="166525"/>
                </a:lnTo>
                <a:lnTo>
                  <a:pt x="101373" y="128828"/>
                </a:lnTo>
                <a:lnTo>
                  <a:pt x="102533" y="109175"/>
                </a:lnTo>
                <a:lnTo>
                  <a:pt x="69421" y="109175"/>
                </a:lnTo>
                <a:lnTo>
                  <a:pt x="64611" y="105583"/>
                </a:lnTo>
                <a:lnTo>
                  <a:pt x="59742" y="100277"/>
                </a:lnTo>
                <a:lnTo>
                  <a:pt x="55308" y="94131"/>
                </a:lnTo>
                <a:lnTo>
                  <a:pt x="51799" y="88024"/>
                </a:lnTo>
                <a:lnTo>
                  <a:pt x="47369" y="81913"/>
                </a:lnTo>
                <a:lnTo>
                  <a:pt x="43327" y="80676"/>
                </a:lnTo>
                <a:close/>
              </a:path>
              <a:path w="104140" h="178434">
                <a:moveTo>
                  <a:pt x="73107" y="20707"/>
                </a:moveTo>
                <a:lnTo>
                  <a:pt x="55244" y="20707"/>
                </a:lnTo>
                <a:lnTo>
                  <a:pt x="63998" y="23503"/>
                </a:lnTo>
                <a:lnTo>
                  <a:pt x="70374" y="29544"/>
                </a:lnTo>
                <a:lnTo>
                  <a:pt x="81418" y="47520"/>
                </a:lnTo>
                <a:lnTo>
                  <a:pt x="83786" y="68983"/>
                </a:lnTo>
                <a:lnTo>
                  <a:pt x="79211" y="90634"/>
                </a:lnTo>
                <a:lnTo>
                  <a:pt x="69421" y="109175"/>
                </a:lnTo>
                <a:lnTo>
                  <a:pt x="102533" y="109175"/>
                </a:lnTo>
                <a:lnTo>
                  <a:pt x="103797" y="87761"/>
                </a:lnTo>
                <a:lnTo>
                  <a:pt x="94026" y="48923"/>
                </a:lnTo>
                <a:lnTo>
                  <a:pt x="73107" y="20707"/>
                </a:lnTo>
                <a:close/>
              </a:path>
              <a:path w="104140" h="178434">
                <a:moveTo>
                  <a:pt x="33040" y="0"/>
                </a:moveTo>
                <a:lnTo>
                  <a:pt x="19445" y="1774"/>
                </a:lnTo>
                <a:lnTo>
                  <a:pt x="9936" y="7210"/>
                </a:lnTo>
                <a:lnTo>
                  <a:pt x="2622" y="18511"/>
                </a:lnTo>
                <a:lnTo>
                  <a:pt x="0" y="33858"/>
                </a:lnTo>
                <a:lnTo>
                  <a:pt x="3511" y="49402"/>
                </a:lnTo>
                <a:lnTo>
                  <a:pt x="14596" y="61292"/>
                </a:lnTo>
                <a:lnTo>
                  <a:pt x="26852" y="65017"/>
                </a:lnTo>
                <a:lnTo>
                  <a:pt x="39110" y="63943"/>
                </a:lnTo>
                <a:lnTo>
                  <a:pt x="49610" y="59697"/>
                </a:lnTo>
                <a:lnTo>
                  <a:pt x="56595" y="53910"/>
                </a:lnTo>
                <a:lnTo>
                  <a:pt x="60825" y="48423"/>
                </a:lnTo>
                <a:lnTo>
                  <a:pt x="56815" y="46340"/>
                </a:lnTo>
                <a:lnTo>
                  <a:pt x="50815" y="45523"/>
                </a:lnTo>
                <a:lnTo>
                  <a:pt x="41037" y="41016"/>
                </a:lnTo>
                <a:lnTo>
                  <a:pt x="37636" y="33289"/>
                </a:lnTo>
                <a:lnTo>
                  <a:pt x="40209" y="25681"/>
                </a:lnTo>
                <a:lnTo>
                  <a:pt x="48354" y="21534"/>
                </a:lnTo>
                <a:lnTo>
                  <a:pt x="55244" y="20707"/>
                </a:lnTo>
                <a:lnTo>
                  <a:pt x="73107" y="20707"/>
                </a:lnTo>
                <a:lnTo>
                  <a:pt x="71034" y="17911"/>
                </a:lnTo>
                <a:lnTo>
                  <a:pt x="50359" y="4505"/>
                </a:lnTo>
                <a:lnTo>
                  <a:pt x="3304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B554ABA-E1E9-452A-950D-E4F0FD6DF1CC}"/>
              </a:ext>
            </a:extLst>
          </p:cNvPr>
          <p:cNvSpPr/>
          <p:nvPr/>
        </p:nvSpPr>
        <p:spPr>
          <a:xfrm>
            <a:off x="16799162" y="10090471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19" h="43815">
                <a:moveTo>
                  <a:pt x="32933" y="0"/>
                </a:moveTo>
                <a:lnTo>
                  <a:pt x="18366" y="3913"/>
                </a:lnTo>
                <a:lnTo>
                  <a:pt x="6632" y="13706"/>
                </a:lnTo>
                <a:lnTo>
                  <a:pt x="0" y="26790"/>
                </a:lnTo>
                <a:lnTo>
                  <a:pt x="735" y="40574"/>
                </a:lnTo>
                <a:lnTo>
                  <a:pt x="12680" y="43560"/>
                </a:lnTo>
                <a:lnTo>
                  <a:pt x="24460" y="42208"/>
                </a:lnTo>
                <a:lnTo>
                  <a:pt x="34488" y="37989"/>
                </a:lnTo>
                <a:lnTo>
                  <a:pt x="41173" y="32375"/>
                </a:lnTo>
                <a:lnTo>
                  <a:pt x="45414" y="26878"/>
                </a:lnTo>
                <a:lnTo>
                  <a:pt x="41404" y="24805"/>
                </a:lnTo>
                <a:lnTo>
                  <a:pt x="35393" y="23988"/>
                </a:lnTo>
                <a:lnTo>
                  <a:pt x="25618" y="19480"/>
                </a:lnTo>
                <a:lnTo>
                  <a:pt x="22218" y="11750"/>
                </a:lnTo>
                <a:lnTo>
                  <a:pt x="24792" y="4142"/>
                </a:lnTo>
                <a:lnTo>
                  <a:pt x="32933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04F0C0C8-4407-4414-A8F0-DC3CB440D660}"/>
              </a:ext>
            </a:extLst>
          </p:cNvPr>
          <p:cNvSpPr/>
          <p:nvPr/>
        </p:nvSpPr>
        <p:spPr>
          <a:xfrm>
            <a:off x="16843916" y="10092226"/>
            <a:ext cx="43981" cy="10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805B089D-2C6F-4556-BD38-A7B39DBC3F93}"/>
              </a:ext>
            </a:extLst>
          </p:cNvPr>
          <p:cNvSpPr/>
          <p:nvPr/>
        </p:nvSpPr>
        <p:spPr>
          <a:xfrm>
            <a:off x="16728957" y="102747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9224" y="0"/>
                </a:moveTo>
                <a:lnTo>
                  <a:pt x="5287" y="879"/>
                </a:lnTo>
                <a:lnTo>
                  <a:pt x="0" y="6879"/>
                </a:lnTo>
                <a:lnTo>
                  <a:pt x="869" y="20805"/>
                </a:lnTo>
                <a:lnTo>
                  <a:pt x="6868" y="26103"/>
                </a:lnTo>
                <a:lnTo>
                  <a:pt x="20805" y="25224"/>
                </a:lnTo>
                <a:lnTo>
                  <a:pt x="26093" y="19224"/>
                </a:lnTo>
                <a:lnTo>
                  <a:pt x="25213" y="5287"/>
                </a:lnTo>
                <a:lnTo>
                  <a:pt x="1922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12143D2-0B74-4D1F-B108-1A483AC1372A}"/>
              </a:ext>
            </a:extLst>
          </p:cNvPr>
          <p:cNvSpPr/>
          <p:nvPr/>
        </p:nvSpPr>
        <p:spPr>
          <a:xfrm>
            <a:off x="16915658" y="101620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7999" y="0"/>
                </a:moveTo>
                <a:lnTo>
                  <a:pt x="1999" y="4376"/>
                </a:lnTo>
                <a:lnTo>
                  <a:pt x="0" y="17172"/>
                </a:lnTo>
                <a:lnTo>
                  <a:pt x="4376" y="23172"/>
                </a:lnTo>
                <a:lnTo>
                  <a:pt x="17182" y="25182"/>
                </a:lnTo>
                <a:lnTo>
                  <a:pt x="23172" y="20795"/>
                </a:lnTo>
                <a:lnTo>
                  <a:pt x="25172" y="7999"/>
                </a:lnTo>
                <a:lnTo>
                  <a:pt x="20795" y="1999"/>
                </a:lnTo>
                <a:lnTo>
                  <a:pt x="7999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5DC9A5D3-6847-4B0E-A44C-5676CAF2A2BE}"/>
              </a:ext>
            </a:extLst>
          </p:cNvPr>
          <p:cNvSpPr/>
          <p:nvPr/>
        </p:nvSpPr>
        <p:spPr>
          <a:xfrm>
            <a:off x="16806109" y="105603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768" y="0"/>
                </a:moveTo>
                <a:lnTo>
                  <a:pt x="14209" y="335"/>
                </a:lnTo>
                <a:lnTo>
                  <a:pt x="7594" y="3434"/>
                </a:lnTo>
                <a:lnTo>
                  <a:pt x="2623" y="8787"/>
                </a:lnTo>
                <a:lnTo>
                  <a:pt x="0" y="15884"/>
                </a:lnTo>
                <a:lnTo>
                  <a:pt x="335" y="23444"/>
                </a:lnTo>
                <a:lnTo>
                  <a:pt x="3434" y="30060"/>
                </a:lnTo>
                <a:lnTo>
                  <a:pt x="8787" y="35033"/>
                </a:lnTo>
                <a:lnTo>
                  <a:pt x="15884" y="37663"/>
                </a:lnTo>
                <a:lnTo>
                  <a:pt x="23443" y="37328"/>
                </a:lnTo>
                <a:lnTo>
                  <a:pt x="30059" y="34228"/>
                </a:lnTo>
                <a:lnTo>
                  <a:pt x="35029" y="28871"/>
                </a:lnTo>
                <a:lnTo>
                  <a:pt x="37653" y="21768"/>
                </a:lnTo>
                <a:lnTo>
                  <a:pt x="37318" y="14209"/>
                </a:lnTo>
                <a:lnTo>
                  <a:pt x="34218" y="7594"/>
                </a:lnTo>
                <a:lnTo>
                  <a:pt x="28865" y="2623"/>
                </a:lnTo>
                <a:lnTo>
                  <a:pt x="21768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C38D7EB9-C2AC-4F08-96FB-7B41B0F3524F}"/>
              </a:ext>
            </a:extLst>
          </p:cNvPr>
          <p:cNvSpPr/>
          <p:nvPr/>
        </p:nvSpPr>
        <p:spPr>
          <a:xfrm>
            <a:off x="16862252" y="1055578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6272" y="0"/>
                </a:moveTo>
                <a:lnTo>
                  <a:pt x="1570" y="3434"/>
                </a:lnTo>
                <a:lnTo>
                  <a:pt x="0" y="13465"/>
                </a:lnTo>
                <a:lnTo>
                  <a:pt x="3434" y="18166"/>
                </a:lnTo>
                <a:lnTo>
                  <a:pt x="13465" y="19737"/>
                </a:lnTo>
                <a:lnTo>
                  <a:pt x="18166" y="16303"/>
                </a:lnTo>
                <a:lnTo>
                  <a:pt x="19737" y="6272"/>
                </a:lnTo>
                <a:lnTo>
                  <a:pt x="16303" y="1570"/>
                </a:lnTo>
                <a:lnTo>
                  <a:pt x="627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7BC34481-4B82-4EEA-B0B6-FF2A5F5A23CF}"/>
              </a:ext>
            </a:extLst>
          </p:cNvPr>
          <p:cNvSpPr/>
          <p:nvPr/>
        </p:nvSpPr>
        <p:spPr>
          <a:xfrm>
            <a:off x="16979631" y="10431298"/>
            <a:ext cx="459740" cy="165100"/>
          </a:xfrm>
          <a:custGeom>
            <a:avLst/>
            <a:gdLst/>
            <a:ahLst/>
            <a:cxnLst/>
            <a:rect l="l" t="t" r="r" b="b"/>
            <a:pathLst>
              <a:path w="459740" h="165100">
                <a:moveTo>
                  <a:pt x="163890" y="44427"/>
                </a:moveTo>
                <a:lnTo>
                  <a:pt x="126835" y="62754"/>
                </a:lnTo>
                <a:lnTo>
                  <a:pt x="112708" y="100363"/>
                </a:lnTo>
                <a:lnTo>
                  <a:pt x="117703" y="127267"/>
                </a:lnTo>
                <a:lnTo>
                  <a:pt x="132823" y="148250"/>
                </a:lnTo>
                <a:lnTo>
                  <a:pt x="155442" y="161198"/>
                </a:lnTo>
                <a:lnTo>
                  <a:pt x="182936" y="163995"/>
                </a:lnTo>
                <a:lnTo>
                  <a:pt x="219911" y="150095"/>
                </a:lnTo>
                <a:lnTo>
                  <a:pt x="244456" y="121749"/>
                </a:lnTo>
                <a:lnTo>
                  <a:pt x="247551" y="111452"/>
                </a:lnTo>
                <a:lnTo>
                  <a:pt x="169900" y="111452"/>
                </a:lnTo>
                <a:lnTo>
                  <a:pt x="157820" y="103324"/>
                </a:lnTo>
                <a:lnTo>
                  <a:pt x="154172" y="88824"/>
                </a:lnTo>
                <a:lnTo>
                  <a:pt x="156788" y="72219"/>
                </a:lnTo>
                <a:lnTo>
                  <a:pt x="163502" y="57778"/>
                </a:lnTo>
                <a:lnTo>
                  <a:pt x="168154" y="50878"/>
                </a:lnTo>
                <a:lnTo>
                  <a:pt x="168167" y="50567"/>
                </a:lnTo>
                <a:lnTo>
                  <a:pt x="163890" y="44427"/>
                </a:lnTo>
                <a:close/>
              </a:path>
              <a:path w="459740" h="165100">
                <a:moveTo>
                  <a:pt x="306775" y="0"/>
                </a:moveTo>
                <a:lnTo>
                  <a:pt x="266398" y="22897"/>
                </a:lnTo>
                <a:lnTo>
                  <a:pt x="255072" y="40691"/>
                </a:lnTo>
                <a:lnTo>
                  <a:pt x="258020" y="44276"/>
                </a:lnTo>
                <a:lnTo>
                  <a:pt x="262934" y="46030"/>
                </a:lnTo>
                <a:lnTo>
                  <a:pt x="273949" y="47485"/>
                </a:lnTo>
                <a:lnTo>
                  <a:pt x="275300" y="50878"/>
                </a:lnTo>
                <a:lnTo>
                  <a:pt x="276944" y="59945"/>
                </a:lnTo>
                <a:lnTo>
                  <a:pt x="279581" y="83215"/>
                </a:lnTo>
                <a:lnTo>
                  <a:pt x="279745" y="107475"/>
                </a:lnTo>
                <a:lnTo>
                  <a:pt x="278039" y="131740"/>
                </a:lnTo>
                <a:lnTo>
                  <a:pt x="275070" y="155021"/>
                </a:lnTo>
                <a:lnTo>
                  <a:pt x="275922" y="162468"/>
                </a:lnTo>
                <a:lnTo>
                  <a:pt x="305598" y="125984"/>
                </a:lnTo>
                <a:lnTo>
                  <a:pt x="317915" y="51729"/>
                </a:lnTo>
                <a:lnTo>
                  <a:pt x="310357" y="10387"/>
                </a:lnTo>
                <a:lnTo>
                  <a:pt x="306775" y="0"/>
                </a:lnTo>
                <a:close/>
              </a:path>
              <a:path w="459740" h="165100">
                <a:moveTo>
                  <a:pt x="238452" y="30527"/>
                </a:moveTo>
                <a:lnTo>
                  <a:pt x="173866" y="30527"/>
                </a:lnTo>
                <a:lnTo>
                  <a:pt x="187170" y="32844"/>
                </a:lnTo>
                <a:lnTo>
                  <a:pt x="197753" y="38805"/>
                </a:lnTo>
                <a:lnTo>
                  <a:pt x="209489" y="60808"/>
                </a:lnTo>
                <a:lnTo>
                  <a:pt x="205807" y="86185"/>
                </a:lnTo>
                <a:lnTo>
                  <a:pt x="191135" y="106035"/>
                </a:lnTo>
                <a:lnTo>
                  <a:pt x="169900" y="111452"/>
                </a:lnTo>
                <a:lnTo>
                  <a:pt x="247551" y="111452"/>
                </a:lnTo>
                <a:lnTo>
                  <a:pt x="255258" y="85809"/>
                </a:lnTo>
                <a:lnTo>
                  <a:pt x="251003" y="49130"/>
                </a:lnTo>
                <a:lnTo>
                  <a:pt x="238452" y="30527"/>
                </a:lnTo>
                <a:close/>
              </a:path>
              <a:path w="459740" h="165100">
                <a:moveTo>
                  <a:pt x="183269" y="3886"/>
                </a:moveTo>
                <a:lnTo>
                  <a:pt x="156347" y="10211"/>
                </a:lnTo>
                <a:lnTo>
                  <a:pt x="132278" y="27475"/>
                </a:lnTo>
                <a:lnTo>
                  <a:pt x="128364" y="34046"/>
                </a:lnTo>
                <a:lnTo>
                  <a:pt x="128984" y="38951"/>
                </a:lnTo>
                <a:lnTo>
                  <a:pt x="133222" y="41092"/>
                </a:lnTo>
                <a:lnTo>
                  <a:pt x="140163" y="39370"/>
                </a:lnTo>
                <a:lnTo>
                  <a:pt x="158108" y="32491"/>
                </a:lnTo>
                <a:lnTo>
                  <a:pt x="173866" y="30527"/>
                </a:lnTo>
                <a:lnTo>
                  <a:pt x="238452" y="30527"/>
                </a:lnTo>
                <a:lnTo>
                  <a:pt x="230380" y="18564"/>
                </a:lnTo>
                <a:lnTo>
                  <a:pt x="209221" y="7127"/>
                </a:lnTo>
                <a:lnTo>
                  <a:pt x="183269" y="3886"/>
                </a:lnTo>
                <a:close/>
              </a:path>
              <a:path w="459740" h="165100">
                <a:moveTo>
                  <a:pt x="339026" y="125001"/>
                </a:moveTo>
                <a:lnTo>
                  <a:pt x="333330" y="129294"/>
                </a:lnTo>
                <a:lnTo>
                  <a:pt x="335801" y="138215"/>
                </a:lnTo>
                <a:lnTo>
                  <a:pt x="345523" y="151877"/>
                </a:lnTo>
                <a:lnTo>
                  <a:pt x="363173" y="161057"/>
                </a:lnTo>
                <a:lnTo>
                  <a:pt x="384391" y="164646"/>
                </a:lnTo>
                <a:lnTo>
                  <a:pt x="404814" y="161534"/>
                </a:lnTo>
                <a:lnTo>
                  <a:pt x="423118" y="152527"/>
                </a:lnTo>
                <a:lnTo>
                  <a:pt x="438674" y="139397"/>
                </a:lnTo>
                <a:lnTo>
                  <a:pt x="364232" y="139397"/>
                </a:lnTo>
                <a:lnTo>
                  <a:pt x="352403" y="136315"/>
                </a:lnTo>
                <a:lnTo>
                  <a:pt x="343623" y="130215"/>
                </a:lnTo>
                <a:lnTo>
                  <a:pt x="339026" y="125001"/>
                </a:lnTo>
                <a:close/>
              </a:path>
              <a:path w="459740" h="165100">
                <a:moveTo>
                  <a:pt x="443969" y="31800"/>
                </a:moveTo>
                <a:lnTo>
                  <a:pt x="384271" y="31800"/>
                </a:lnTo>
                <a:lnTo>
                  <a:pt x="392605" y="32582"/>
                </a:lnTo>
                <a:lnTo>
                  <a:pt x="399794" y="37189"/>
                </a:lnTo>
                <a:lnTo>
                  <a:pt x="405686" y="44769"/>
                </a:lnTo>
                <a:lnTo>
                  <a:pt x="410134" y="54469"/>
                </a:lnTo>
                <a:lnTo>
                  <a:pt x="415283" y="76908"/>
                </a:lnTo>
                <a:lnTo>
                  <a:pt x="414262" y="98701"/>
                </a:lnTo>
                <a:lnTo>
                  <a:pt x="405807" y="118401"/>
                </a:lnTo>
                <a:lnTo>
                  <a:pt x="388658" y="134561"/>
                </a:lnTo>
                <a:lnTo>
                  <a:pt x="377015" y="138975"/>
                </a:lnTo>
                <a:lnTo>
                  <a:pt x="364232" y="139397"/>
                </a:lnTo>
                <a:lnTo>
                  <a:pt x="438674" y="139397"/>
                </a:lnTo>
                <a:lnTo>
                  <a:pt x="438829" y="139266"/>
                </a:lnTo>
                <a:lnTo>
                  <a:pt x="451156" y="121072"/>
                </a:lnTo>
                <a:lnTo>
                  <a:pt x="459305" y="97264"/>
                </a:lnTo>
                <a:lnTo>
                  <a:pt x="458274" y="57344"/>
                </a:lnTo>
                <a:lnTo>
                  <a:pt x="443969" y="31800"/>
                </a:lnTo>
                <a:close/>
              </a:path>
              <a:path w="459740" h="165100">
                <a:moveTo>
                  <a:pt x="408396" y="6543"/>
                </a:moveTo>
                <a:lnTo>
                  <a:pt x="367350" y="9968"/>
                </a:lnTo>
                <a:lnTo>
                  <a:pt x="341454" y="28619"/>
                </a:lnTo>
                <a:lnTo>
                  <a:pt x="328107" y="56097"/>
                </a:lnTo>
                <a:lnTo>
                  <a:pt x="329395" y="84934"/>
                </a:lnTo>
                <a:lnTo>
                  <a:pt x="347403" y="107661"/>
                </a:lnTo>
                <a:lnTo>
                  <a:pt x="365676" y="113832"/>
                </a:lnTo>
                <a:lnTo>
                  <a:pt x="383415" y="111321"/>
                </a:lnTo>
                <a:lnTo>
                  <a:pt x="397443" y="101907"/>
                </a:lnTo>
                <a:lnTo>
                  <a:pt x="404584" y="87369"/>
                </a:lnTo>
                <a:lnTo>
                  <a:pt x="406653" y="74422"/>
                </a:lnTo>
                <a:lnTo>
                  <a:pt x="385032" y="74422"/>
                </a:lnTo>
                <a:lnTo>
                  <a:pt x="377180" y="70699"/>
                </a:lnTo>
                <a:lnTo>
                  <a:pt x="371549" y="63512"/>
                </a:lnTo>
                <a:lnTo>
                  <a:pt x="369213" y="53610"/>
                </a:lnTo>
                <a:lnTo>
                  <a:pt x="370045" y="46775"/>
                </a:lnTo>
                <a:lnTo>
                  <a:pt x="372882" y="40058"/>
                </a:lnTo>
                <a:lnTo>
                  <a:pt x="377649" y="34666"/>
                </a:lnTo>
                <a:lnTo>
                  <a:pt x="384271" y="31800"/>
                </a:lnTo>
                <a:lnTo>
                  <a:pt x="443969" y="31800"/>
                </a:lnTo>
                <a:lnTo>
                  <a:pt x="440004" y="24720"/>
                </a:lnTo>
                <a:lnTo>
                  <a:pt x="408396" y="6543"/>
                </a:lnTo>
                <a:close/>
              </a:path>
              <a:path w="459740" h="165100">
                <a:moveTo>
                  <a:pt x="399474" y="72249"/>
                </a:moveTo>
                <a:lnTo>
                  <a:pt x="394029" y="73934"/>
                </a:lnTo>
                <a:lnTo>
                  <a:pt x="385032" y="74422"/>
                </a:lnTo>
                <a:lnTo>
                  <a:pt x="406653" y="74422"/>
                </a:lnTo>
                <a:lnTo>
                  <a:pt x="406971" y="72427"/>
                </a:lnTo>
                <a:lnTo>
                  <a:pt x="399474" y="72249"/>
                </a:lnTo>
                <a:close/>
              </a:path>
              <a:path w="459740" h="165100">
                <a:moveTo>
                  <a:pt x="106838" y="37004"/>
                </a:moveTo>
                <a:lnTo>
                  <a:pt x="31450" y="37004"/>
                </a:lnTo>
                <a:lnTo>
                  <a:pt x="40826" y="39663"/>
                </a:lnTo>
                <a:lnTo>
                  <a:pt x="47590" y="46249"/>
                </a:lnTo>
                <a:lnTo>
                  <a:pt x="50278" y="68860"/>
                </a:lnTo>
                <a:lnTo>
                  <a:pt x="39171" y="92762"/>
                </a:lnTo>
                <a:lnTo>
                  <a:pt x="4523" y="140100"/>
                </a:lnTo>
                <a:lnTo>
                  <a:pt x="0" y="147231"/>
                </a:lnTo>
                <a:lnTo>
                  <a:pt x="4596" y="152696"/>
                </a:lnTo>
                <a:lnTo>
                  <a:pt x="11601" y="155942"/>
                </a:lnTo>
                <a:lnTo>
                  <a:pt x="28715" y="161067"/>
                </a:lnTo>
                <a:lnTo>
                  <a:pt x="49332" y="163334"/>
                </a:lnTo>
                <a:lnTo>
                  <a:pt x="69915" y="162826"/>
                </a:lnTo>
                <a:lnTo>
                  <a:pt x="108811" y="140013"/>
                </a:lnTo>
                <a:lnTo>
                  <a:pt x="109076" y="128569"/>
                </a:lnTo>
                <a:lnTo>
                  <a:pt x="63573" y="128569"/>
                </a:lnTo>
                <a:lnTo>
                  <a:pt x="55924" y="128226"/>
                </a:lnTo>
                <a:lnTo>
                  <a:pt x="50867" y="127378"/>
                </a:lnTo>
                <a:lnTo>
                  <a:pt x="48794" y="122886"/>
                </a:lnTo>
                <a:lnTo>
                  <a:pt x="52605" y="119650"/>
                </a:lnTo>
                <a:lnTo>
                  <a:pt x="69543" y="105538"/>
                </a:lnTo>
                <a:lnTo>
                  <a:pt x="87718" y="88217"/>
                </a:lnTo>
                <a:lnTo>
                  <a:pt x="102397" y="67637"/>
                </a:lnTo>
                <a:lnTo>
                  <a:pt x="108844" y="43747"/>
                </a:lnTo>
                <a:lnTo>
                  <a:pt x="106838" y="37004"/>
                </a:lnTo>
                <a:close/>
              </a:path>
              <a:path w="459740" h="165100">
                <a:moveTo>
                  <a:pt x="105284" y="120090"/>
                </a:moveTo>
                <a:lnTo>
                  <a:pt x="96845" y="122362"/>
                </a:lnTo>
                <a:lnTo>
                  <a:pt x="84484" y="125418"/>
                </a:lnTo>
                <a:lnTo>
                  <a:pt x="73243" y="127560"/>
                </a:lnTo>
                <a:lnTo>
                  <a:pt x="63573" y="128569"/>
                </a:lnTo>
                <a:lnTo>
                  <a:pt x="109076" y="128569"/>
                </a:lnTo>
                <a:lnTo>
                  <a:pt x="108268" y="123776"/>
                </a:lnTo>
                <a:lnTo>
                  <a:pt x="105284" y="120090"/>
                </a:lnTo>
                <a:close/>
              </a:path>
              <a:path w="459740" h="165100">
                <a:moveTo>
                  <a:pt x="64246" y="1397"/>
                </a:moveTo>
                <a:lnTo>
                  <a:pt x="20371" y="9688"/>
                </a:lnTo>
                <a:lnTo>
                  <a:pt x="2750" y="43747"/>
                </a:lnTo>
                <a:lnTo>
                  <a:pt x="4251" y="52364"/>
                </a:lnTo>
                <a:lnTo>
                  <a:pt x="12083" y="51495"/>
                </a:lnTo>
                <a:lnTo>
                  <a:pt x="14847" y="46071"/>
                </a:lnTo>
                <a:lnTo>
                  <a:pt x="21958" y="38922"/>
                </a:lnTo>
                <a:lnTo>
                  <a:pt x="31450" y="37004"/>
                </a:lnTo>
                <a:lnTo>
                  <a:pt x="106838" y="37004"/>
                </a:lnTo>
                <a:lnTo>
                  <a:pt x="103112" y="24480"/>
                </a:lnTo>
                <a:lnTo>
                  <a:pt x="87060" y="9561"/>
                </a:lnTo>
                <a:lnTo>
                  <a:pt x="64246" y="1397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3310723F-380D-4045-9BD6-D5023E11E4BD}"/>
              </a:ext>
            </a:extLst>
          </p:cNvPr>
          <p:cNvSpPr/>
          <p:nvPr/>
        </p:nvSpPr>
        <p:spPr>
          <a:xfrm>
            <a:off x="17312960" y="10462948"/>
            <a:ext cx="104358" cy="132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D39B21AF-BFAC-43BE-9ABC-338690C31C8C}"/>
              </a:ext>
            </a:extLst>
          </p:cNvPr>
          <p:cNvSpPr/>
          <p:nvPr/>
        </p:nvSpPr>
        <p:spPr>
          <a:xfrm>
            <a:off x="16982289" y="10432802"/>
            <a:ext cx="107159" cy="151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B7DFF441-E5DC-4939-88AB-743516BB96BC}"/>
              </a:ext>
            </a:extLst>
          </p:cNvPr>
          <p:cNvSpPr/>
          <p:nvPr/>
        </p:nvSpPr>
        <p:spPr>
          <a:xfrm>
            <a:off x="17238950" y="10433536"/>
            <a:ext cx="58728" cy="7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>
            <a:extLst>
              <a:ext uri="{FF2B5EF4-FFF2-40B4-BE49-F238E27FC236}">
                <a16:creationId xmlns:a16="http://schemas.microsoft.com/office/drawing/2014/main" id="{5CE06996-B854-454A-9A1A-726BF6360EBF}"/>
              </a:ext>
            </a:extLst>
          </p:cNvPr>
          <p:cNvSpPr/>
          <p:nvPr/>
        </p:nvSpPr>
        <p:spPr>
          <a:xfrm>
            <a:off x="17133656" y="10463252"/>
            <a:ext cx="77130" cy="105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E8D0654B-8412-4934-BC10-2031F75AED2C}"/>
              </a:ext>
            </a:extLst>
          </p:cNvPr>
          <p:cNvSpPr/>
          <p:nvPr/>
        </p:nvSpPr>
        <p:spPr>
          <a:xfrm>
            <a:off x="17187840" y="102602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51" y="0"/>
                </a:moveTo>
                <a:lnTo>
                  <a:pt x="12245" y="1575"/>
                </a:lnTo>
                <a:lnTo>
                  <a:pt x="5871" y="5871"/>
                </a:lnTo>
                <a:lnTo>
                  <a:pt x="1575" y="12245"/>
                </a:lnTo>
                <a:lnTo>
                  <a:pt x="0" y="20051"/>
                </a:lnTo>
                <a:lnTo>
                  <a:pt x="1575" y="27854"/>
                </a:lnTo>
                <a:lnTo>
                  <a:pt x="5871" y="34228"/>
                </a:lnTo>
                <a:lnTo>
                  <a:pt x="12245" y="38526"/>
                </a:lnTo>
                <a:lnTo>
                  <a:pt x="20051" y="40103"/>
                </a:lnTo>
                <a:lnTo>
                  <a:pt x="27854" y="38526"/>
                </a:lnTo>
                <a:lnTo>
                  <a:pt x="34228" y="34228"/>
                </a:lnTo>
                <a:lnTo>
                  <a:pt x="38526" y="27854"/>
                </a:lnTo>
                <a:lnTo>
                  <a:pt x="40103" y="20051"/>
                </a:lnTo>
                <a:lnTo>
                  <a:pt x="38526" y="12245"/>
                </a:lnTo>
                <a:lnTo>
                  <a:pt x="34228" y="5871"/>
                </a:lnTo>
                <a:lnTo>
                  <a:pt x="27854" y="1575"/>
                </a:lnTo>
                <a:lnTo>
                  <a:pt x="20051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94845FDB-D3CD-41FA-AD4B-C2F710FBFCEB}"/>
              </a:ext>
            </a:extLst>
          </p:cNvPr>
          <p:cNvSpPr/>
          <p:nvPr/>
        </p:nvSpPr>
        <p:spPr>
          <a:xfrm>
            <a:off x="17172874" y="10303301"/>
            <a:ext cx="42545" cy="115570"/>
          </a:xfrm>
          <a:custGeom>
            <a:avLst/>
            <a:gdLst/>
            <a:ahLst/>
            <a:cxnLst/>
            <a:rect l="l" t="t" r="r" b="b"/>
            <a:pathLst>
              <a:path w="42544" h="115570">
                <a:moveTo>
                  <a:pt x="1834" y="0"/>
                </a:moveTo>
                <a:lnTo>
                  <a:pt x="1400" y="7824"/>
                </a:lnTo>
                <a:lnTo>
                  <a:pt x="221" y="17716"/>
                </a:lnTo>
                <a:lnTo>
                  <a:pt x="0" y="42003"/>
                </a:lnTo>
                <a:lnTo>
                  <a:pt x="9596" y="91381"/>
                </a:lnTo>
                <a:lnTo>
                  <a:pt x="28258" y="115035"/>
                </a:lnTo>
                <a:lnTo>
                  <a:pt x="32494" y="112546"/>
                </a:lnTo>
                <a:lnTo>
                  <a:pt x="34021" y="107284"/>
                </a:lnTo>
                <a:lnTo>
                  <a:pt x="34407" y="89947"/>
                </a:lnTo>
                <a:lnTo>
                  <a:pt x="36135" y="65169"/>
                </a:lnTo>
                <a:lnTo>
                  <a:pt x="38811" y="40751"/>
                </a:lnTo>
                <a:lnTo>
                  <a:pt x="42042" y="24491"/>
                </a:lnTo>
                <a:lnTo>
                  <a:pt x="41426" y="15262"/>
                </a:lnTo>
                <a:lnTo>
                  <a:pt x="34543" y="7824"/>
                </a:lnTo>
                <a:lnTo>
                  <a:pt x="24330" y="2745"/>
                </a:lnTo>
                <a:lnTo>
                  <a:pt x="13718" y="596"/>
                </a:lnTo>
                <a:lnTo>
                  <a:pt x="1834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A69C2687-1358-4F36-A20C-947D735E163F}"/>
              </a:ext>
            </a:extLst>
          </p:cNvPr>
          <p:cNvSpPr/>
          <p:nvPr/>
        </p:nvSpPr>
        <p:spPr>
          <a:xfrm>
            <a:off x="17225057" y="10303065"/>
            <a:ext cx="135255" cy="118745"/>
          </a:xfrm>
          <a:custGeom>
            <a:avLst/>
            <a:gdLst/>
            <a:ahLst/>
            <a:cxnLst/>
            <a:rect l="l" t="t" r="r" b="b"/>
            <a:pathLst>
              <a:path w="135255" h="118745">
                <a:moveTo>
                  <a:pt x="23641" y="2503"/>
                </a:moveTo>
                <a:lnTo>
                  <a:pt x="3539" y="37628"/>
                </a:lnTo>
                <a:lnTo>
                  <a:pt x="11" y="89797"/>
                </a:lnTo>
                <a:lnTo>
                  <a:pt x="0" y="92581"/>
                </a:lnTo>
                <a:lnTo>
                  <a:pt x="835" y="108083"/>
                </a:lnTo>
                <a:lnTo>
                  <a:pt x="1854" y="115937"/>
                </a:lnTo>
                <a:lnTo>
                  <a:pt x="6846" y="118365"/>
                </a:lnTo>
                <a:lnTo>
                  <a:pt x="12322" y="112962"/>
                </a:lnTo>
                <a:lnTo>
                  <a:pt x="16206" y="107321"/>
                </a:lnTo>
                <a:lnTo>
                  <a:pt x="19683" y="99266"/>
                </a:lnTo>
                <a:lnTo>
                  <a:pt x="22956" y="89797"/>
                </a:lnTo>
                <a:lnTo>
                  <a:pt x="26227" y="79916"/>
                </a:lnTo>
                <a:lnTo>
                  <a:pt x="30092" y="73279"/>
                </a:lnTo>
                <a:lnTo>
                  <a:pt x="35169" y="70932"/>
                </a:lnTo>
                <a:lnTo>
                  <a:pt x="134817" y="70932"/>
                </a:lnTo>
                <a:lnTo>
                  <a:pt x="135107" y="69376"/>
                </a:lnTo>
                <a:lnTo>
                  <a:pt x="134704" y="62964"/>
                </a:lnTo>
                <a:lnTo>
                  <a:pt x="88969" y="62964"/>
                </a:lnTo>
                <a:lnTo>
                  <a:pt x="81231" y="62241"/>
                </a:lnTo>
                <a:lnTo>
                  <a:pt x="50454" y="20918"/>
                </a:lnTo>
                <a:lnTo>
                  <a:pt x="31614" y="4404"/>
                </a:lnTo>
                <a:lnTo>
                  <a:pt x="23641" y="2503"/>
                </a:lnTo>
                <a:close/>
              </a:path>
              <a:path w="135255" h="118745">
                <a:moveTo>
                  <a:pt x="134817" y="70932"/>
                </a:moveTo>
                <a:lnTo>
                  <a:pt x="35169" y="70932"/>
                </a:lnTo>
                <a:lnTo>
                  <a:pt x="40970" y="72103"/>
                </a:lnTo>
                <a:lnTo>
                  <a:pt x="47001" y="76021"/>
                </a:lnTo>
                <a:lnTo>
                  <a:pt x="54069" y="82141"/>
                </a:lnTo>
                <a:lnTo>
                  <a:pt x="73587" y="99317"/>
                </a:lnTo>
                <a:lnTo>
                  <a:pt x="84665" y="108753"/>
                </a:lnTo>
                <a:lnTo>
                  <a:pt x="93491" y="114088"/>
                </a:lnTo>
                <a:lnTo>
                  <a:pt x="102542" y="115936"/>
                </a:lnTo>
                <a:lnTo>
                  <a:pt x="111293" y="114459"/>
                </a:lnTo>
                <a:lnTo>
                  <a:pt x="119271" y="109810"/>
                </a:lnTo>
                <a:lnTo>
                  <a:pt x="130779" y="92581"/>
                </a:lnTo>
                <a:lnTo>
                  <a:pt x="134817" y="70932"/>
                </a:lnTo>
                <a:close/>
              </a:path>
              <a:path w="135255" h="118745">
                <a:moveTo>
                  <a:pt x="98255" y="0"/>
                </a:moveTo>
                <a:lnTo>
                  <a:pt x="85571" y="5165"/>
                </a:lnTo>
                <a:lnTo>
                  <a:pt x="82759" y="16850"/>
                </a:lnTo>
                <a:lnTo>
                  <a:pt x="85032" y="24679"/>
                </a:lnTo>
                <a:lnTo>
                  <a:pt x="87573" y="34693"/>
                </a:lnTo>
                <a:lnTo>
                  <a:pt x="89506" y="44757"/>
                </a:lnTo>
                <a:lnTo>
                  <a:pt x="89953" y="52733"/>
                </a:lnTo>
                <a:lnTo>
                  <a:pt x="88969" y="62964"/>
                </a:lnTo>
                <a:lnTo>
                  <a:pt x="134704" y="62964"/>
                </a:lnTo>
                <a:lnTo>
                  <a:pt x="133521" y="44166"/>
                </a:lnTo>
                <a:lnTo>
                  <a:pt x="127278" y="20918"/>
                </a:lnTo>
                <a:lnTo>
                  <a:pt x="114322" y="4278"/>
                </a:lnTo>
                <a:lnTo>
                  <a:pt x="98255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457D144C-FCC8-4A9D-86D3-1921DBEB7754}"/>
              </a:ext>
            </a:extLst>
          </p:cNvPr>
          <p:cNvSpPr/>
          <p:nvPr/>
        </p:nvSpPr>
        <p:spPr>
          <a:xfrm>
            <a:off x="17370497" y="10300710"/>
            <a:ext cx="124460" cy="120650"/>
          </a:xfrm>
          <a:custGeom>
            <a:avLst/>
            <a:gdLst/>
            <a:ahLst/>
            <a:cxnLst/>
            <a:rect l="l" t="t" r="r" b="b"/>
            <a:pathLst>
              <a:path w="124459" h="120650">
                <a:moveTo>
                  <a:pt x="5895" y="66864"/>
                </a:moveTo>
                <a:lnTo>
                  <a:pt x="0" y="70633"/>
                </a:lnTo>
                <a:lnTo>
                  <a:pt x="2963" y="76728"/>
                </a:lnTo>
                <a:lnTo>
                  <a:pt x="11594" y="90381"/>
                </a:lnTo>
                <a:lnTo>
                  <a:pt x="25233" y="104483"/>
                </a:lnTo>
                <a:lnTo>
                  <a:pt x="43472" y="115621"/>
                </a:lnTo>
                <a:lnTo>
                  <a:pt x="65903" y="120381"/>
                </a:lnTo>
                <a:lnTo>
                  <a:pt x="75274" y="119524"/>
                </a:lnTo>
                <a:lnTo>
                  <a:pt x="83841" y="116783"/>
                </a:lnTo>
                <a:lnTo>
                  <a:pt x="91264" y="112413"/>
                </a:lnTo>
                <a:lnTo>
                  <a:pt x="97201" y="106674"/>
                </a:lnTo>
                <a:lnTo>
                  <a:pt x="103194" y="97209"/>
                </a:lnTo>
                <a:lnTo>
                  <a:pt x="62783" y="97209"/>
                </a:lnTo>
                <a:lnTo>
                  <a:pt x="50232" y="95529"/>
                </a:lnTo>
                <a:lnTo>
                  <a:pt x="37420" y="90193"/>
                </a:lnTo>
                <a:lnTo>
                  <a:pt x="24525" y="82030"/>
                </a:lnTo>
                <a:lnTo>
                  <a:pt x="11727" y="71869"/>
                </a:lnTo>
                <a:lnTo>
                  <a:pt x="5895" y="66864"/>
                </a:lnTo>
                <a:close/>
              </a:path>
              <a:path w="124459" h="120650">
                <a:moveTo>
                  <a:pt x="53767" y="0"/>
                </a:moveTo>
                <a:lnTo>
                  <a:pt x="26721" y="5777"/>
                </a:lnTo>
                <a:lnTo>
                  <a:pt x="9713" y="16991"/>
                </a:lnTo>
                <a:lnTo>
                  <a:pt x="1370" y="32962"/>
                </a:lnTo>
                <a:lnTo>
                  <a:pt x="2857" y="50178"/>
                </a:lnTo>
                <a:lnTo>
                  <a:pt x="35794" y="74944"/>
                </a:lnTo>
                <a:lnTo>
                  <a:pt x="60019" y="81942"/>
                </a:lnTo>
                <a:lnTo>
                  <a:pt x="68378" y="85937"/>
                </a:lnTo>
                <a:lnTo>
                  <a:pt x="70636" y="90930"/>
                </a:lnTo>
                <a:lnTo>
                  <a:pt x="68276" y="95246"/>
                </a:lnTo>
                <a:lnTo>
                  <a:pt x="62783" y="97209"/>
                </a:lnTo>
                <a:lnTo>
                  <a:pt x="103194" y="97209"/>
                </a:lnTo>
                <a:lnTo>
                  <a:pt x="104693" y="94841"/>
                </a:lnTo>
                <a:lnTo>
                  <a:pt x="108089" y="83757"/>
                </a:lnTo>
                <a:lnTo>
                  <a:pt x="107509" y="74211"/>
                </a:lnTo>
                <a:lnTo>
                  <a:pt x="69438" y="52150"/>
                </a:lnTo>
                <a:lnTo>
                  <a:pt x="56260" y="49786"/>
                </a:lnTo>
                <a:lnTo>
                  <a:pt x="47126" y="46271"/>
                </a:lnTo>
                <a:lnTo>
                  <a:pt x="44938" y="40740"/>
                </a:lnTo>
                <a:lnTo>
                  <a:pt x="49186" y="36029"/>
                </a:lnTo>
                <a:lnTo>
                  <a:pt x="59359" y="34970"/>
                </a:lnTo>
                <a:lnTo>
                  <a:pt x="123838" y="34970"/>
                </a:lnTo>
                <a:lnTo>
                  <a:pt x="123998" y="34183"/>
                </a:lnTo>
                <a:lnTo>
                  <a:pt x="118697" y="17316"/>
                </a:lnTo>
                <a:lnTo>
                  <a:pt x="104491" y="6625"/>
                </a:lnTo>
                <a:lnTo>
                  <a:pt x="81269" y="568"/>
                </a:lnTo>
                <a:lnTo>
                  <a:pt x="53767" y="0"/>
                </a:lnTo>
                <a:close/>
              </a:path>
              <a:path w="124459" h="120650">
                <a:moveTo>
                  <a:pt x="123838" y="34970"/>
                </a:moveTo>
                <a:lnTo>
                  <a:pt x="59359" y="34970"/>
                </a:lnTo>
                <a:lnTo>
                  <a:pt x="70081" y="37452"/>
                </a:lnTo>
                <a:lnTo>
                  <a:pt x="80102" y="41828"/>
                </a:lnTo>
                <a:lnTo>
                  <a:pt x="90060" y="47924"/>
                </a:lnTo>
                <a:lnTo>
                  <a:pt x="100593" y="55566"/>
                </a:lnTo>
                <a:lnTo>
                  <a:pt x="112226" y="57829"/>
                </a:lnTo>
                <a:lnTo>
                  <a:pt x="120934" y="49194"/>
                </a:lnTo>
                <a:lnTo>
                  <a:pt x="123838" y="3497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7065017D-7EF8-4C1C-9A9F-EBBEDBD122E9}"/>
              </a:ext>
            </a:extLst>
          </p:cNvPr>
          <p:cNvSpPr/>
          <p:nvPr/>
        </p:nvSpPr>
        <p:spPr>
          <a:xfrm>
            <a:off x="17503164" y="10294240"/>
            <a:ext cx="122555" cy="129539"/>
          </a:xfrm>
          <a:custGeom>
            <a:avLst/>
            <a:gdLst/>
            <a:ahLst/>
            <a:cxnLst/>
            <a:rect l="l" t="t" r="r" b="b"/>
            <a:pathLst>
              <a:path w="122555" h="129540">
                <a:moveTo>
                  <a:pt x="96092" y="94185"/>
                </a:moveTo>
                <a:lnTo>
                  <a:pt x="43820" y="94185"/>
                </a:lnTo>
                <a:lnTo>
                  <a:pt x="50867" y="95525"/>
                </a:lnTo>
                <a:lnTo>
                  <a:pt x="54940" y="100112"/>
                </a:lnTo>
                <a:lnTo>
                  <a:pt x="65183" y="110290"/>
                </a:lnTo>
                <a:lnTo>
                  <a:pt x="75175" y="117815"/>
                </a:lnTo>
                <a:lnTo>
                  <a:pt x="84696" y="123067"/>
                </a:lnTo>
                <a:lnTo>
                  <a:pt x="93525" y="126425"/>
                </a:lnTo>
                <a:lnTo>
                  <a:pt x="93913" y="126676"/>
                </a:lnTo>
                <a:lnTo>
                  <a:pt x="95075" y="126875"/>
                </a:lnTo>
                <a:lnTo>
                  <a:pt x="99148" y="127996"/>
                </a:lnTo>
                <a:lnTo>
                  <a:pt x="102865" y="128582"/>
                </a:lnTo>
                <a:lnTo>
                  <a:pt x="112959" y="129399"/>
                </a:lnTo>
                <a:lnTo>
                  <a:pt x="118938" y="127692"/>
                </a:lnTo>
                <a:lnTo>
                  <a:pt x="121043" y="124990"/>
                </a:lnTo>
                <a:lnTo>
                  <a:pt x="122498" y="123242"/>
                </a:lnTo>
                <a:lnTo>
                  <a:pt x="122310" y="121095"/>
                </a:lnTo>
                <a:lnTo>
                  <a:pt x="119567" y="118970"/>
                </a:lnTo>
                <a:lnTo>
                  <a:pt x="118708" y="118237"/>
                </a:lnTo>
                <a:lnTo>
                  <a:pt x="117734" y="117462"/>
                </a:lnTo>
                <a:lnTo>
                  <a:pt x="116677" y="116656"/>
                </a:lnTo>
                <a:lnTo>
                  <a:pt x="96092" y="94185"/>
                </a:lnTo>
                <a:close/>
              </a:path>
              <a:path w="122555" h="129540">
                <a:moveTo>
                  <a:pt x="14229" y="7934"/>
                </a:moveTo>
                <a:lnTo>
                  <a:pt x="929" y="61288"/>
                </a:lnTo>
                <a:lnTo>
                  <a:pt x="0" y="104028"/>
                </a:lnTo>
                <a:lnTo>
                  <a:pt x="3371" y="116893"/>
                </a:lnTo>
                <a:lnTo>
                  <a:pt x="11801" y="124699"/>
                </a:lnTo>
                <a:lnTo>
                  <a:pt x="22880" y="128045"/>
                </a:lnTo>
                <a:lnTo>
                  <a:pt x="34197" y="127535"/>
                </a:lnTo>
                <a:lnTo>
                  <a:pt x="41707" y="123827"/>
                </a:lnTo>
                <a:lnTo>
                  <a:pt x="44574" y="117815"/>
                </a:lnTo>
                <a:lnTo>
                  <a:pt x="44754" y="110503"/>
                </a:lnTo>
                <a:lnTo>
                  <a:pt x="44176" y="102949"/>
                </a:lnTo>
                <a:lnTo>
                  <a:pt x="43820" y="94185"/>
                </a:lnTo>
                <a:lnTo>
                  <a:pt x="96092" y="94185"/>
                </a:lnTo>
                <a:lnTo>
                  <a:pt x="92102" y="89829"/>
                </a:lnTo>
                <a:lnTo>
                  <a:pt x="83371" y="65609"/>
                </a:lnTo>
                <a:lnTo>
                  <a:pt x="85216" y="44961"/>
                </a:lnTo>
                <a:lnTo>
                  <a:pt x="41286" y="44961"/>
                </a:lnTo>
                <a:lnTo>
                  <a:pt x="36669" y="38061"/>
                </a:lnTo>
                <a:lnTo>
                  <a:pt x="30250" y="25622"/>
                </a:lnTo>
                <a:lnTo>
                  <a:pt x="25852" y="17214"/>
                </a:lnTo>
                <a:lnTo>
                  <a:pt x="23318" y="13559"/>
                </a:lnTo>
                <a:lnTo>
                  <a:pt x="18962" y="9246"/>
                </a:lnTo>
                <a:lnTo>
                  <a:pt x="14229" y="7934"/>
                </a:lnTo>
                <a:close/>
              </a:path>
              <a:path w="122555" h="129540">
                <a:moveTo>
                  <a:pt x="103379" y="0"/>
                </a:moveTo>
                <a:lnTo>
                  <a:pt x="59069" y="27949"/>
                </a:lnTo>
                <a:lnTo>
                  <a:pt x="41286" y="44961"/>
                </a:lnTo>
                <a:lnTo>
                  <a:pt x="85216" y="44961"/>
                </a:lnTo>
                <a:lnTo>
                  <a:pt x="85231" y="44795"/>
                </a:lnTo>
                <a:lnTo>
                  <a:pt x="92426" y="28187"/>
                </a:lnTo>
                <a:lnTo>
                  <a:pt x="95630" y="22857"/>
                </a:lnTo>
                <a:lnTo>
                  <a:pt x="99452" y="17465"/>
                </a:lnTo>
                <a:lnTo>
                  <a:pt x="108017" y="6188"/>
                </a:lnTo>
                <a:lnTo>
                  <a:pt x="10337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EEEEA1F0-0CB9-488B-AC68-5177BCF752CC}"/>
              </a:ext>
            </a:extLst>
          </p:cNvPr>
          <p:cNvSpPr/>
          <p:nvPr/>
        </p:nvSpPr>
        <p:spPr>
          <a:xfrm>
            <a:off x="16965614" y="1030170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30" h="119379">
                <a:moveTo>
                  <a:pt x="193644" y="57380"/>
                </a:moveTo>
                <a:lnTo>
                  <a:pt x="131378" y="57380"/>
                </a:lnTo>
                <a:lnTo>
                  <a:pt x="137943" y="58773"/>
                </a:lnTo>
                <a:lnTo>
                  <a:pt x="141262" y="65244"/>
                </a:lnTo>
                <a:lnTo>
                  <a:pt x="149003" y="83718"/>
                </a:lnTo>
                <a:lnTo>
                  <a:pt x="156518" y="101771"/>
                </a:lnTo>
                <a:lnTo>
                  <a:pt x="166680" y="114987"/>
                </a:lnTo>
                <a:lnTo>
                  <a:pt x="182360" y="118949"/>
                </a:lnTo>
                <a:lnTo>
                  <a:pt x="198383" y="109456"/>
                </a:lnTo>
                <a:lnTo>
                  <a:pt x="201928" y="90307"/>
                </a:lnTo>
                <a:lnTo>
                  <a:pt x="197577" y="67649"/>
                </a:lnTo>
                <a:lnTo>
                  <a:pt x="193644" y="57380"/>
                </a:lnTo>
                <a:close/>
              </a:path>
              <a:path w="201930" h="119379">
                <a:moveTo>
                  <a:pt x="63076" y="2921"/>
                </a:moveTo>
                <a:lnTo>
                  <a:pt x="25136" y="46851"/>
                </a:lnTo>
                <a:lnTo>
                  <a:pt x="9813" y="81792"/>
                </a:lnTo>
                <a:lnTo>
                  <a:pt x="0" y="114006"/>
                </a:lnTo>
                <a:lnTo>
                  <a:pt x="4628" y="115975"/>
                </a:lnTo>
                <a:lnTo>
                  <a:pt x="12600" y="117697"/>
                </a:lnTo>
                <a:lnTo>
                  <a:pt x="22737" y="117211"/>
                </a:lnTo>
                <a:lnTo>
                  <a:pt x="50383" y="89405"/>
                </a:lnTo>
                <a:lnTo>
                  <a:pt x="51714" y="79846"/>
                </a:lnTo>
                <a:lnTo>
                  <a:pt x="53370" y="70793"/>
                </a:lnTo>
                <a:lnTo>
                  <a:pt x="56596" y="65085"/>
                </a:lnTo>
                <a:lnTo>
                  <a:pt x="61282" y="62994"/>
                </a:lnTo>
                <a:lnTo>
                  <a:pt x="129482" y="62994"/>
                </a:lnTo>
                <a:lnTo>
                  <a:pt x="131378" y="57380"/>
                </a:lnTo>
                <a:lnTo>
                  <a:pt x="193644" y="57380"/>
                </a:lnTo>
                <a:lnTo>
                  <a:pt x="189910" y="47632"/>
                </a:lnTo>
                <a:lnTo>
                  <a:pt x="187539" y="43242"/>
                </a:lnTo>
                <a:lnTo>
                  <a:pt x="96027" y="43242"/>
                </a:lnTo>
                <a:lnTo>
                  <a:pt x="91963" y="41070"/>
                </a:lnTo>
                <a:lnTo>
                  <a:pt x="87819" y="34229"/>
                </a:lnTo>
                <a:lnTo>
                  <a:pt x="83944" y="25373"/>
                </a:lnTo>
                <a:lnTo>
                  <a:pt x="78636" y="15033"/>
                </a:lnTo>
                <a:lnTo>
                  <a:pt x="71734" y="6464"/>
                </a:lnTo>
                <a:lnTo>
                  <a:pt x="63076" y="2921"/>
                </a:lnTo>
                <a:close/>
              </a:path>
              <a:path w="201930" h="119379">
                <a:moveTo>
                  <a:pt x="129482" y="62994"/>
                </a:moveTo>
                <a:lnTo>
                  <a:pt x="61282" y="62994"/>
                </a:lnTo>
                <a:lnTo>
                  <a:pt x="66134" y="64478"/>
                </a:lnTo>
                <a:lnTo>
                  <a:pt x="69861" y="69495"/>
                </a:lnTo>
                <a:lnTo>
                  <a:pt x="74489" y="81792"/>
                </a:lnTo>
                <a:lnTo>
                  <a:pt x="80008" y="94214"/>
                </a:lnTo>
                <a:lnTo>
                  <a:pt x="87560" y="103898"/>
                </a:lnTo>
                <a:lnTo>
                  <a:pt x="98195" y="107766"/>
                </a:lnTo>
                <a:lnTo>
                  <a:pt x="109191" y="103281"/>
                </a:lnTo>
                <a:lnTo>
                  <a:pt x="117677" y="92329"/>
                </a:lnTo>
                <a:lnTo>
                  <a:pt x="124034" y="78523"/>
                </a:lnTo>
                <a:lnTo>
                  <a:pt x="128776" y="65085"/>
                </a:lnTo>
                <a:lnTo>
                  <a:pt x="129482" y="62994"/>
                </a:lnTo>
                <a:close/>
              </a:path>
              <a:path w="201930" h="119379">
                <a:moveTo>
                  <a:pt x="142969" y="0"/>
                </a:moveTo>
                <a:lnTo>
                  <a:pt x="130649" y="3688"/>
                </a:lnTo>
                <a:lnTo>
                  <a:pt x="120040" y="12922"/>
                </a:lnTo>
                <a:lnTo>
                  <a:pt x="111329" y="24482"/>
                </a:lnTo>
                <a:lnTo>
                  <a:pt x="104698" y="35150"/>
                </a:lnTo>
                <a:lnTo>
                  <a:pt x="100207" y="41138"/>
                </a:lnTo>
                <a:lnTo>
                  <a:pt x="96027" y="43242"/>
                </a:lnTo>
                <a:lnTo>
                  <a:pt x="187539" y="43242"/>
                </a:lnTo>
                <a:lnTo>
                  <a:pt x="180423" y="30069"/>
                </a:lnTo>
                <a:lnTo>
                  <a:pt x="169157" y="14875"/>
                </a:lnTo>
                <a:lnTo>
                  <a:pt x="156532" y="4151"/>
                </a:lnTo>
                <a:lnTo>
                  <a:pt x="14296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B49803F8-1E1D-4DBA-99AE-FD6707FF351E}"/>
              </a:ext>
            </a:extLst>
          </p:cNvPr>
          <p:cNvSpPr/>
          <p:nvPr/>
        </p:nvSpPr>
        <p:spPr>
          <a:xfrm>
            <a:off x="17185747" y="10326376"/>
            <a:ext cx="29539" cy="91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2A83F78E-9732-4A15-8511-08A9DEDA0B0C}"/>
              </a:ext>
            </a:extLst>
          </p:cNvPr>
          <p:cNvSpPr/>
          <p:nvPr/>
        </p:nvSpPr>
        <p:spPr>
          <a:xfrm>
            <a:off x="17225040" y="10303026"/>
            <a:ext cx="129292" cy="118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4">
            <a:extLst>
              <a:ext uri="{FF2B5EF4-FFF2-40B4-BE49-F238E27FC236}">
                <a16:creationId xmlns:a16="http://schemas.microsoft.com/office/drawing/2014/main" id="{AAF66D94-9B2E-41AC-9FEF-687A3A60D5B4}"/>
              </a:ext>
            </a:extLst>
          </p:cNvPr>
          <p:cNvSpPr/>
          <p:nvPr/>
        </p:nvSpPr>
        <p:spPr>
          <a:xfrm>
            <a:off x="17510062" y="10298712"/>
            <a:ext cx="115253" cy="124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6E70147A-B2C3-4CF2-98E5-0730EE7E6BB0}"/>
              </a:ext>
            </a:extLst>
          </p:cNvPr>
          <p:cNvSpPr/>
          <p:nvPr/>
        </p:nvSpPr>
        <p:spPr>
          <a:xfrm>
            <a:off x="16966761" y="10301707"/>
            <a:ext cx="200270" cy="115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C8B9E0B9-5720-49CF-83A4-DE7047E55752}"/>
              </a:ext>
            </a:extLst>
          </p:cNvPr>
          <p:cNvSpPr/>
          <p:nvPr/>
        </p:nvSpPr>
        <p:spPr>
          <a:xfrm>
            <a:off x="17371460" y="10309235"/>
            <a:ext cx="123039" cy="111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4E405A87-F36E-4066-9692-0EA079AD22C4}"/>
              </a:ext>
            </a:extLst>
          </p:cNvPr>
          <p:cNvSpPr/>
          <p:nvPr/>
        </p:nvSpPr>
        <p:spPr>
          <a:xfrm>
            <a:off x="17856573" y="10300939"/>
            <a:ext cx="299981" cy="295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8AAFEB02-04D6-4AE6-A8BD-AE23685494A8}"/>
              </a:ext>
            </a:extLst>
          </p:cNvPr>
          <p:cNvSpPr/>
          <p:nvPr/>
        </p:nvSpPr>
        <p:spPr>
          <a:xfrm>
            <a:off x="2874497" y="10467613"/>
            <a:ext cx="13122275" cy="0"/>
          </a:xfrm>
          <a:custGeom>
            <a:avLst/>
            <a:gdLst/>
            <a:ahLst/>
            <a:cxnLst/>
            <a:rect l="l" t="t" r="r" b="b"/>
            <a:pathLst>
              <a:path w="13122275">
                <a:moveTo>
                  <a:pt x="0" y="0"/>
                </a:moveTo>
                <a:lnTo>
                  <a:pt x="13121998" y="0"/>
                </a:lnTo>
              </a:path>
            </a:pathLst>
          </a:custGeom>
          <a:ln w="7853">
            <a:solidFill>
              <a:srgbClr val="81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2370AA82-4BA7-45C2-8D60-BED9AD78E3BB}"/>
              </a:ext>
            </a:extLst>
          </p:cNvPr>
          <p:cNvSpPr/>
          <p:nvPr/>
        </p:nvSpPr>
        <p:spPr>
          <a:xfrm>
            <a:off x="1960062" y="9340239"/>
            <a:ext cx="2286327" cy="1133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09C2CE4-9372-42C6-A217-3E74F999743F}"/>
              </a:ext>
            </a:extLst>
          </p:cNvPr>
          <p:cNvSpPr/>
          <p:nvPr/>
        </p:nvSpPr>
        <p:spPr>
          <a:xfrm>
            <a:off x="1912732" y="1809286"/>
            <a:ext cx="14555709" cy="2356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Официальный сайт </a:t>
            </a: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www.minsk2019.by </a:t>
            </a:r>
            <a:endParaRPr lang="en-US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584200" marR="6350" lvl="0" indent="-5715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en-US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Официальное </a:t>
            </a: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мобильное приложение </a:t>
            </a: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планируется к запуску 8 февраля 2019 г.</a:t>
            </a:r>
          </a:p>
          <a:p>
            <a:pPr marL="584200" marR="6350" lvl="0" indent="-5715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Используемые языки</a:t>
            </a: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: английский, белорусский, русский</a:t>
            </a:r>
          </a:p>
          <a:p>
            <a:pPr marL="584200" marR="6350" lvl="0" indent="-5715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Социальные сети: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1EB93A-B6F7-472B-94F8-DEF3F65D47BE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56" r="9014"/>
          <a:stretch/>
        </p:blipFill>
        <p:spPr>
          <a:xfrm>
            <a:off x="1960062" y="4296486"/>
            <a:ext cx="16196487" cy="19199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111F0D-6F0E-44EE-8BB2-EC4546BA91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0914" y="4653940"/>
            <a:ext cx="1390858" cy="139085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9D7FB75-0F5C-4F30-AE1E-45625F3025A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14" y="4653940"/>
            <a:ext cx="1390858" cy="139085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20C694-10C1-4F82-9996-975FAD1C6C4A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170" y="4653940"/>
            <a:ext cx="1390858" cy="139085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3CFCFB1-2EC5-430E-8609-E8A74C47197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714" y="4653940"/>
            <a:ext cx="1390858" cy="139085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3356E64-0D74-4AF2-8564-D33B3FC5FFE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2257" y="4653939"/>
            <a:ext cx="1379758" cy="1379758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B1B0DB9-888C-4913-B251-2A2C0D9A098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1261" y="4653940"/>
            <a:ext cx="1390859" cy="13908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B95E816-7912-4E63-B3D8-9106E701C05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792" y="4634682"/>
            <a:ext cx="1390858" cy="1390858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5E770D9B-C141-4A5A-BCB0-0A2587F04846}"/>
              </a:ext>
            </a:extLst>
          </p:cNvPr>
          <p:cNvSpPr/>
          <p:nvPr/>
        </p:nvSpPr>
        <p:spPr>
          <a:xfrm>
            <a:off x="2293279" y="6517084"/>
            <a:ext cx="15509936" cy="35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6350" lvl="0" algn="just">
              <a:lnSpc>
                <a:spcPct val="101000"/>
              </a:lnSpc>
              <a:buClr>
                <a:srgbClr val="FFC000"/>
              </a:buClr>
              <a:defRPr/>
            </a:pPr>
            <a:r>
              <a:rPr lang="en-US" spc="-5" dirty="0">
                <a:solidFill>
                  <a:srgbClr val="59595C"/>
                </a:solidFill>
                <a:latin typeface="Roboto"/>
                <a:cs typeface="Roboto"/>
              </a:rPr>
              <a:t>               </a:t>
            </a:r>
            <a:r>
              <a:rPr lang="ru-RU" spc="-5" dirty="0" err="1">
                <a:solidFill>
                  <a:srgbClr val="59595C"/>
                </a:solidFill>
                <a:latin typeface="Roboto"/>
                <a:cs typeface="Roboto"/>
              </a:rPr>
              <a:t>Facebook</a:t>
            </a:r>
            <a:r>
              <a:rPr lang="ru-RU" spc="-5" dirty="0">
                <a:solidFill>
                  <a:srgbClr val="59595C"/>
                </a:solidFill>
                <a:latin typeface="Roboto"/>
                <a:cs typeface="Roboto"/>
              </a:rPr>
              <a:t>                    </a:t>
            </a:r>
            <a:r>
              <a:rPr lang="en-US" spc="-5" dirty="0">
                <a:solidFill>
                  <a:srgbClr val="59595C"/>
                </a:solidFill>
                <a:latin typeface="Roboto"/>
                <a:cs typeface="Roboto"/>
              </a:rPr>
              <a:t> </a:t>
            </a:r>
            <a:r>
              <a:rPr lang="ru-RU" spc="-5" dirty="0" err="1">
                <a:solidFill>
                  <a:srgbClr val="59595C"/>
                </a:solidFill>
                <a:latin typeface="Roboto"/>
                <a:cs typeface="Roboto"/>
              </a:rPr>
              <a:t>Instagram</a:t>
            </a:r>
            <a:r>
              <a:rPr lang="ru-RU" spc="-5" dirty="0">
                <a:solidFill>
                  <a:srgbClr val="59595C"/>
                </a:solidFill>
                <a:latin typeface="Roboto"/>
                <a:cs typeface="Roboto"/>
              </a:rPr>
              <a:t>                      </a:t>
            </a:r>
            <a:r>
              <a:rPr lang="ru-RU" spc="-5" dirty="0" err="1">
                <a:solidFill>
                  <a:srgbClr val="59595C"/>
                </a:solidFill>
                <a:latin typeface="Roboto"/>
                <a:cs typeface="Roboto"/>
              </a:rPr>
              <a:t>Twitter</a:t>
            </a:r>
            <a:r>
              <a:rPr lang="ru-RU" spc="-5" dirty="0">
                <a:solidFill>
                  <a:srgbClr val="59595C"/>
                </a:solidFill>
                <a:latin typeface="Roboto"/>
                <a:cs typeface="Roboto"/>
              </a:rPr>
              <a:t>                      </a:t>
            </a:r>
            <a:r>
              <a:rPr lang="ru-RU" spc="-5" dirty="0" err="1">
                <a:solidFill>
                  <a:srgbClr val="59595C"/>
                </a:solidFill>
                <a:latin typeface="Roboto"/>
                <a:cs typeface="Roboto"/>
              </a:rPr>
              <a:t>YouTube</a:t>
            </a:r>
            <a:r>
              <a:rPr lang="ru-RU" spc="-5" dirty="0">
                <a:solidFill>
                  <a:srgbClr val="59595C"/>
                </a:solidFill>
                <a:latin typeface="Roboto"/>
                <a:cs typeface="Roboto"/>
              </a:rPr>
              <a:t>                      </a:t>
            </a:r>
            <a:r>
              <a:rPr lang="en-US" spc="-5" dirty="0">
                <a:solidFill>
                  <a:srgbClr val="59595C"/>
                </a:solidFill>
                <a:latin typeface="Roboto"/>
                <a:cs typeface="Roboto"/>
              </a:rPr>
              <a:t> </a:t>
            </a:r>
            <a:r>
              <a:rPr lang="ru-RU" spc="-5" dirty="0">
                <a:solidFill>
                  <a:srgbClr val="59595C"/>
                </a:solidFill>
                <a:latin typeface="Roboto"/>
                <a:cs typeface="Roboto"/>
              </a:rPr>
              <a:t> VK                                 </a:t>
            </a:r>
            <a:r>
              <a:rPr lang="en-US" spc="-5" dirty="0">
                <a:solidFill>
                  <a:srgbClr val="59595C"/>
                </a:solidFill>
                <a:latin typeface="Roboto"/>
                <a:cs typeface="Roboto"/>
              </a:rPr>
              <a:t>OK</a:t>
            </a:r>
            <a:r>
              <a:rPr lang="ru-RU" spc="-5" dirty="0">
                <a:solidFill>
                  <a:srgbClr val="59595C"/>
                </a:solidFill>
                <a:latin typeface="Roboto"/>
                <a:cs typeface="Roboto"/>
              </a:rPr>
              <a:t>                      </a:t>
            </a:r>
            <a:r>
              <a:rPr lang="en-US" spc="-5" dirty="0">
                <a:solidFill>
                  <a:srgbClr val="59595C"/>
                </a:solidFill>
                <a:latin typeface="Roboto"/>
                <a:cs typeface="Roboto"/>
              </a:rPr>
              <a:t>LinkedIn</a:t>
            </a:r>
            <a:r>
              <a:rPr lang="ru-RU" spc="-5" dirty="0">
                <a:solidFill>
                  <a:srgbClr val="59595C"/>
                </a:solidFill>
                <a:latin typeface="Roboto"/>
                <a:cs typeface="Roboto"/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C90A6ED-A907-4B53-A044-04259F7E0545}"/>
              </a:ext>
            </a:extLst>
          </p:cNvPr>
          <p:cNvSpPr/>
          <p:nvPr/>
        </p:nvSpPr>
        <p:spPr>
          <a:xfrm>
            <a:off x="1960062" y="7117741"/>
            <a:ext cx="9670148" cy="10511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98450" marR="6350" lvl="0" indent="-28575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 Общее количество подписчиков составляет более 78.000 пользователей</a:t>
            </a:r>
          </a:p>
          <a:p>
            <a:pPr marL="298450" marR="6350" lvl="0" indent="-28575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rgbClr val="59595C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  <a:p>
            <a:pPr marL="298450" marR="6350" lvl="0" indent="-28575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rgbClr val="FAA21B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087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660576-0EDA-4913-9DFD-83C6928DFC19}"/>
              </a:ext>
            </a:extLst>
          </p:cNvPr>
          <p:cNvSpPr txBox="1">
            <a:spLocks/>
          </p:cNvSpPr>
          <p:nvPr/>
        </p:nvSpPr>
        <p:spPr>
          <a:xfrm>
            <a:off x="1947359" y="738908"/>
            <a:ext cx="16334286" cy="65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ОРГАНИЗАЦИЯ РАБОТЫ СМИ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63615B5C-B467-4914-BE34-AE1853B256D4}"/>
              </a:ext>
            </a:extLst>
          </p:cNvPr>
          <p:cNvSpPr/>
          <p:nvPr/>
        </p:nvSpPr>
        <p:spPr>
          <a:xfrm>
            <a:off x="17792138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1B92CDF-C48F-44FC-9BB0-082BAC7FF3BF}"/>
              </a:ext>
            </a:extLst>
          </p:cNvPr>
          <p:cNvSpPr/>
          <p:nvPr/>
        </p:nvSpPr>
        <p:spPr>
          <a:xfrm>
            <a:off x="17481066" y="10462569"/>
            <a:ext cx="237647" cy="12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734569AA-6C39-4EAB-825C-328A16E552F8}"/>
              </a:ext>
            </a:extLst>
          </p:cNvPr>
          <p:cNvSpPr/>
          <p:nvPr/>
        </p:nvSpPr>
        <p:spPr>
          <a:xfrm>
            <a:off x="16503068" y="10309403"/>
            <a:ext cx="388344" cy="315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8CEA2096-E7CD-4521-B738-D7C86F138794}"/>
              </a:ext>
            </a:extLst>
          </p:cNvPr>
          <p:cNvSpPr/>
          <p:nvPr/>
        </p:nvSpPr>
        <p:spPr>
          <a:xfrm>
            <a:off x="16750461" y="10292035"/>
            <a:ext cx="195580" cy="179070"/>
          </a:xfrm>
          <a:custGeom>
            <a:avLst/>
            <a:gdLst/>
            <a:ahLst/>
            <a:cxnLst/>
            <a:rect l="l" t="t" r="r" b="b"/>
            <a:pathLst>
              <a:path w="195580" h="179070">
                <a:moveTo>
                  <a:pt x="191242" y="0"/>
                </a:moveTo>
                <a:lnTo>
                  <a:pt x="163887" y="34322"/>
                </a:lnTo>
                <a:lnTo>
                  <a:pt x="132375" y="56304"/>
                </a:lnTo>
                <a:lnTo>
                  <a:pt x="97100" y="73339"/>
                </a:lnTo>
                <a:lnTo>
                  <a:pt x="62232" y="87858"/>
                </a:lnTo>
                <a:lnTo>
                  <a:pt x="43340" y="96683"/>
                </a:lnTo>
                <a:lnTo>
                  <a:pt x="25477" y="107458"/>
                </a:lnTo>
                <a:lnTo>
                  <a:pt x="10884" y="120313"/>
                </a:lnTo>
                <a:lnTo>
                  <a:pt x="1805" y="135375"/>
                </a:lnTo>
                <a:lnTo>
                  <a:pt x="0" y="149164"/>
                </a:lnTo>
                <a:lnTo>
                  <a:pt x="4209" y="162982"/>
                </a:lnTo>
                <a:lnTo>
                  <a:pt x="15677" y="173886"/>
                </a:lnTo>
                <a:lnTo>
                  <a:pt x="35646" y="178934"/>
                </a:lnTo>
                <a:lnTo>
                  <a:pt x="48419" y="178342"/>
                </a:lnTo>
                <a:lnTo>
                  <a:pt x="89634" y="164107"/>
                </a:lnTo>
                <a:lnTo>
                  <a:pt x="128837" y="134932"/>
                </a:lnTo>
                <a:lnTo>
                  <a:pt x="160877" y="95850"/>
                </a:lnTo>
                <a:lnTo>
                  <a:pt x="183679" y="53113"/>
                </a:lnTo>
                <a:lnTo>
                  <a:pt x="195170" y="12970"/>
                </a:lnTo>
                <a:lnTo>
                  <a:pt x="195551" y="4485"/>
                </a:lnTo>
                <a:lnTo>
                  <a:pt x="194089" y="1"/>
                </a:lnTo>
                <a:lnTo>
                  <a:pt x="191242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805FAEC4-2B57-44D1-8914-E43234567A0A}"/>
              </a:ext>
            </a:extLst>
          </p:cNvPr>
          <p:cNvSpPr/>
          <p:nvPr/>
        </p:nvSpPr>
        <p:spPr>
          <a:xfrm>
            <a:off x="16749259" y="10192014"/>
            <a:ext cx="177393" cy="278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CAC5C2F7-65B3-4DEB-87AA-A407FFBAC803}"/>
              </a:ext>
            </a:extLst>
          </p:cNvPr>
          <p:cNvSpPr/>
          <p:nvPr/>
        </p:nvSpPr>
        <p:spPr>
          <a:xfrm>
            <a:off x="16749332" y="10190016"/>
            <a:ext cx="177800" cy="213360"/>
          </a:xfrm>
          <a:custGeom>
            <a:avLst/>
            <a:gdLst/>
            <a:ahLst/>
            <a:cxnLst/>
            <a:rect l="l" t="t" r="r" b="b"/>
            <a:pathLst>
              <a:path w="177800" h="213359">
                <a:moveTo>
                  <a:pt x="158340" y="0"/>
                </a:moveTo>
                <a:lnTo>
                  <a:pt x="138283" y="51667"/>
                </a:lnTo>
                <a:lnTo>
                  <a:pt x="108729" y="88374"/>
                </a:lnTo>
                <a:lnTo>
                  <a:pt x="124526" y="96573"/>
                </a:lnTo>
                <a:lnTo>
                  <a:pt x="143477" y="99633"/>
                </a:lnTo>
                <a:lnTo>
                  <a:pt x="160990" y="95259"/>
                </a:lnTo>
                <a:lnTo>
                  <a:pt x="172476" y="81159"/>
                </a:lnTo>
                <a:lnTo>
                  <a:pt x="177648" y="56412"/>
                </a:lnTo>
                <a:lnTo>
                  <a:pt x="176651" y="34887"/>
                </a:lnTo>
                <a:lnTo>
                  <a:pt x="172070" y="18010"/>
                </a:lnTo>
                <a:lnTo>
                  <a:pt x="166487" y="7203"/>
                </a:lnTo>
                <a:lnTo>
                  <a:pt x="161450" y="146"/>
                </a:lnTo>
                <a:lnTo>
                  <a:pt x="158340" y="0"/>
                </a:lnTo>
                <a:close/>
              </a:path>
              <a:path w="177800" h="213359">
                <a:moveTo>
                  <a:pt x="42019" y="77076"/>
                </a:moveTo>
                <a:lnTo>
                  <a:pt x="14204" y="116469"/>
                </a:lnTo>
                <a:lnTo>
                  <a:pt x="3707" y="155078"/>
                </a:lnTo>
                <a:lnTo>
                  <a:pt x="335" y="196528"/>
                </a:lnTo>
                <a:lnTo>
                  <a:pt x="0" y="210025"/>
                </a:lnTo>
                <a:lnTo>
                  <a:pt x="1748" y="213302"/>
                </a:lnTo>
                <a:lnTo>
                  <a:pt x="5245" y="211354"/>
                </a:lnTo>
                <a:lnTo>
                  <a:pt x="25424" y="186722"/>
                </a:lnTo>
                <a:lnTo>
                  <a:pt x="49028" y="164356"/>
                </a:lnTo>
                <a:lnTo>
                  <a:pt x="66764" y="141989"/>
                </a:lnTo>
                <a:lnTo>
                  <a:pt x="66816" y="141492"/>
                </a:lnTo>
                <a:lnTo>
                  <a:pt x="55810" y="141492"/>
                </a:lnTo>
                <a:lnTo>
                  <a:pt x="49244" y="133503"/>
                </a:lnTo>
                <a:lnTo>
                  <a:pt x="45785" y="122194"/>
                </a:lnTo>
                <a:lnTo>
                  <a:pt x="43861" y="110528"/>
                </a:lnTo>
                <a:lnTo>
                  <a:pt x="43332" y="98700"/>
                </a:lnTo>
                <a:lnTo>
                  <a:pt x="44061" y="86908"/>
                </a:lnTo>
                <a:lnTo>
                  <a:pt x="45024" y="78290"/>
                </a:lnTo>
                <a:lnTo>
                  <a:pt x="42019" y="77076"/>
                </a:lnTo>
                <a:close/>
              </a:path>
              <a:path w="177800" h="213359">
                <a:moveTo>
                  <a:pt x="67733" y="132716"/>
                </a:moveTo>
                <a:lnTo>
                  <a:pt x="63229" y="139978"/>
                </a:lnTo>
                <a:lnTo>
                  <a:pt x="55810" y="141492"/>
                </a:lnTo>
                <a:lnTo>
                  <a:pt x="66816" y="141492"/>
                </a:lnTo>
                <a:lnTo>
                  <a:pt x="67733" y="132716"/>
                </a:lnTo>
                <a:close/>
              </a:path>
              <a:path w="177800" h="213359">
                <a:moveTo>
                  <a:pt x="69338" y="117357"/>
                </a:moveTo>
                <a:lnTo>
                  <a:pt x="67733" y="132716"/>
                </a:lnTo>
                <a:lnTo>
                  <a:pt x="68679" y="131190"/>
                </a:lnTo>
                <a:lnTo>
                  <a:pt x="69338" y="117357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E47EE209-1D3C-486D-B077-6E1AF61DE23A}"/>
              </a:ext>
            </a:extLst>
          </p:cNvPr>
          <p:cNvSpPr/>
          <p:nvPr/>
        </p:nvSpPr>
        <p:spPr>
          <a:xfrm>
            <a:off x="16783746" y="1006893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40" h="178434">
                <a:moveTo>
                  <a:pt x="43327" y="80676"/>
                </a:moveTo>
                <a:lnTo>
                  <a:pt x="40445" y="83669"/>
                </a:lnTo>
                <a:lnTo>
                  <a:pt x="39496" y="90244"/>
                </a:lnTo>
                <a:lnTo>
                  <a:pt x="41323" y="109470"/>
                </a:lnTo>
                <a:lnTo>
                  <a:pt x="54882" y="151094"/>
                </a:lnTo>
                <a:lnTo>
                  <a:pt x="76742" y="177959"/>
                </a:lnTo>
                <a:lnTo>
                  <a:pt x="82102" y="174872"/>
                </a:lnTo>
                <a:lnTo>
                  <a:pt x="87777" y="166525"/>
                </a:lnTo>
                <a:lnTo>
                  <a:pt x="101373" y="128828"/>
                </a:lnTo>
                <a:lnTo>
                  <a:pt x="102533" y="109175"/>
                </a:lnTo>
                <a:lnTo>
                  <a:pt x="69421" y="109175"/>
                </a:lnTo>
                <a:lnTo>
                  <a:pt x="64611" y="105583"/>
                </a:lnTo>
                <a:lnTo>
                  <a:pt x="59742" y="100277"/>
                </a:lnTo>
                <a:lnTo>
                  <a:pt x="55308" y="94131"/>
                </a:lnTo>
                <a:lnTo>
                  <a:pt x="51799" y="88024"/>
                </a:lnTo>
                <a:lnTo>
                  <a:pt x="47369" y="81913"/>
                </a:lnTo>
                <a:lnTo>
                  <a:pt x="43327" y="80676"/>
                </a:lnTo>
                <a:close/>
              </a:path>
              <a:path w="104140" h="178434">
                <a:moveTo>
                  <a:pt x="73107" y="20707"/>
                </a:moveTo>
                <a:lnTo>
                  <a:pt x="55244" y="20707"/>
                </a:lnTo>
                <a:lnTo>
                  <a:pt x="63998" y="23503"/>
                </a:lnTo>
                <a:lnTo>
                  <a:pt x="70374" y="29544"/>
                </a:lnTo>
                <a:lnTo>
                  <a:pt x="81418" y="47520"/>
                </a:lnTo>
                <a:lnTo>
                  <a:pt x="83786" y="68983"/>
                </a:lnTo>
                <a:lnTo>
                  <a:pt x="79211" y="90634"/>
                </a:lnTo>
                <a:lnTo>
                  <a:pt x="69421" y="109175"/>
                </a:lnTo>
                <a:lnTo>
                  <a:pt x="102533" y="109175"/>
                </a:lnTo>
                <a:lnTo>
                  <a:pt x="103797" y="87761"/>
                </a:lnTo>
                <a:lnTo>
                  <a:pt x="94026" y="48923"/>
                </a:lnTo>
                <a:lnTo>
                  <a:pt x="73107" y="20707"/>
                </a:lnTo>
                <a:close/>
              </a:path>
              <a:path w="104140" h="178434">
                <a:moveTo>
                  <a:pt x="33040" y="0"/>
                </a:moveTo>
                <a:lnTo>
                  <a:pt x="19445" y="1774"/>
                </a:lnTo>
                <a:lnTo>
                  <a:pt x="9936" y="7210"/>
                </a:lnTo>
                <a:lnTo>
                  <a:pt x="2622" y="18511"/>
                </a:lnTo>
                <a:lnTo>
                  <a:pt x="0" y="33858"/>
                </a:lnTo>
                <a:lnTo>
                  <a:pt x="3511" y="49402"/>
                </a:lnTo>
                <a:lnTo>
                  <a:pt x="14596" y="61292"/>
                </a:lnTo>
                <a:lnTo>
                  <a:pt x="26852" y="65017"/>
                </a:lnTo>
                <a:lnTo>
                  <a:pt x="39110" y="63943"/>
                </a:lnTo>
                <a:lnTo>
                  <a:pt x="49610" y="59697"/>
                </a:lnTo>
                <a:lnTo>
                  <a:pt x="56595" y="53910"/>
                </a:lnTo>
                <a:lnTo>
                  <a:pt x="60825" y="48423"/>
                </a:lnTo>
                <a:lnTo>
                  <a:pt x="56815" y="46340"/>
                </a:lnTo>
                <a:lnTo>
                  <a:pt x="50815" y="45523"/>
                </a:lnTo>
                <a:lnTo>
                  <a:pt x="41037" y="41016"/>
                </a:lnTo>
                <a:lnTo>
                  <a:pt x="37636" y="33289"/>
                </a:lnTo>
                <a:lnTo>
                  <a:pt x="40209" y="25681"/>
                </a:lnTo>
                <a:lnTo>
                  <a:pt x="48354" y="21534"/>
                </a:lnTo>
                <a:lnTo>
                  <a:pt x="55244" y="20707"/>
                </a:lnTo>
                <a:lnTo>
                  <a:pt x="73107" y="20707"/>
                </a:lnTo>
                <a:lnTo>
                  <a:pt x="71034" y="17911"/>
                </a:lnTo>
                <a:lnTo>
                  <a:pt x="50359" y="4505"/>
                </a:lnTo>
                <a:lnTo>
                  <a:pt x="3304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B554ABA-E1E9-452A-950D-E4F0FD6DF1CC}"/>
              </a:ext>
            </a:extLst>
          </p:cNvPr>
          <p:cNvSpPr/>
          <p:nvPr/>
        </p:nvSpPr>
        <p:spPr>
          <a:xfrm>
            <a:off x="16799162" y="10090471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19" h="43815">
                <a:moveTo>
                  <a:pt x="32933" y="0"/>
                </a:moveTo>
                <a:lnTo>
                  <a:pt x="18366" y="3913"/>
                </a:lnTo>
                <a:lnTo>
                  <a:pt x="6632" y="13706"/>
                </a:lnTo>
                <a:lnTo>
                  <a:pt x="0" y="26790"/>
                </a:lnTo>
                <a:lnTo>
                  <a:pt x="735" y="40574"/>
                </a:lnTo>
                <a:lnTo>
                  <a:pt x="12680" y="43560"/>
                </a:lnTo>
                <a:lnTo>
                  <a:pt x="24460" y="42208"/>
                </a:lnTo>
                <a:lnTo>
                  <a:pt x="34488" y="37989"/>
                </a:lnTo>
                <a:lnTo>
                  <a:pt x="41173" y="32375"/>
                </a:lnTo>
                <a:lnTo>
                  <a:pt x="45414" y="26878"/>
                </a:lnTo>
                <a:lnTo>
                  <a:pt x="41404" y="24805"/>
                </a:lnTo>
                <a:lnTo>
                  <a:pt x="35393" y="23988"/>
                </a:lnTo>
                <a:lnTo>
                  <a:pt x="25618" y="19480"/>
                </a:lnTo>
                <a:lnTo>
                  <a:pt x="22218" y="11750"/>
                </a:lnTo>
                <a:lnTo>
                  <a:pt x="24792" y="4142"/>
                </a:lnTo>
                <a:lnTo>
                  <a:pt x="32933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04F0C0C8-4407-4414-A8F0-DC3CB440D660}"/>
              </a:ext>
            </a:extLst>
          </p:cNvPr>
          <p:cNvSpPr/>
          <p:nvPr/>
        </p:nvSpPr>
        <p:spPr>
          <a:xfrm>
            <a:off x="16843916" y="10092226"/>
            <a:ext cx="43981" cy="10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805B089D-2C6F-4556-BD38-A7B39DBC3F93}"/>
              </a:ext>
            </a:extLst>
          </p:cNvPr>
          <p:cNvSpPr/>
          <p:nvPr/>
        </p:nvSpPr>
        <p:spPr>
          <a:xfrm>
            <a:off x="16728957" y="102747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9224" y="0"/>
                </a:moveTo>
                <a:lnTo>
                  <a:pt x="5287" y="879"/>
                </a:lnTo>
                <a:lnTo>
                  <a:pt x="0" y="6879"/>
                </a:lnTo>
                <a:lnTo>
                  <a:pt x="869" y="20805"/>
                </a:lnTo>
                <a:lnTo>
                  <a:pt x="6868" y="26103"/>
                </a:lnTo>
                <a:lnTo>
                  <a:pt x="20805" y="25224"/>
                </a:lnTo>
                <a:lnTo>
                  <a:pt x="26093" y="19224"/>
                </a:lnTo>
                <a:lnTo>
                  <a:pt x="25213" y="5287"/>
                </a:lnTo>
                <a:lnTo>
                  <a:pt x="1922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12143D2-0B74-4D1F-B108-1A483AC1372A}"/>
              </a:ext>
            </a:extLst>
          </p:cNvPr>
          <p:cNvSpPr/>
          <p:nvPr/>
        </p:nvSpPr>
        <p:spPr>
          <a:xfrm>
            <a:off x="16915658" y="101620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7999" y="0"/>
                </a:moveTo>
                <a:lnTo>
                  <a:pt x="1999" y="4376"/>
                </a:lnTo>
                <a:lnTo>
                  <a:pt x="0" y="17172"/>
                </a:lnTo>
                <a:lnTo>
                  <a:pt x="4376" y="23172"/>
                </a:lnTo>
                <a:lnTo>
                  <a:pt x="17182" y="25182"/>
                </a:lnTo>
                <a:lnTo>
                  <a:pt x="23172" y="20795"/>
                </a:lnTo>
                <a:lnTo>
                  <a:pt x="25172" y="7999"/>
                </a:lnTo>
                <a:lnTo>
                  <a:pt x="20795" y="1999"/>
                </a:lnTo>
                <a:lnTo>
                  <a:pt x="7999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5DC9A5D3-6847-4B0E-A44C-5676CAF2A2BE}"/>
              </a:ext>
            </a:extLst>
          </p:cNvPr>
          <p:cNvSpPr/>
          <p:nvPr/>
        </p:nvSpPr>
        <p:spPr>
          <a:xfrm>
            <a:off x="16806109" y="105603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768" y="0"/>
                </a:moveTo>
                <a:lnTo>
                  <a:pt x="14209" y="335"/>
                </a:lnTo>
                <a:lnTo>
                  <a:pt x="7594" y="3434"/>
                </a:lnTo>
                <a:lnTo>
                  <a:pt x="2623" y="8787"/>
                </a:lnTo>
                <a:lnTo>
                  <a:pt x="0" y="15884"/>
                </a:lnTo>
                <a:lnTo>
                  <a:pt x="335" y="23444"/>
                </a:lnTo>
                <a:lnTo>
                  <a:pt x="3434" y="30060"/>
                </a:lnTo>
                <a:lnTo>
                  <a:pt x="8787" y="35033"/>
                </a:lnTo>
                <a:lnTo>
                  <a:pt x="15884" y="37663"/>
                </a:lnTo>
                <a:lnTo>
                  <a:pt x="23443" y="37328"/>
                </a:lnTo>
                <a:lnTo>
                  <a:pt x="30059" y="34228"/>
                </a:lnTo>
                <a:lnTo>
                  <a:pt x="35029" y="28871"/>
                </a:lnTo>
                <a:lnTo>
                  <a:pt x="37653" y="21768"/>
                </a:lnTo>
                <a:lnTo>
                  <a:pt x="37318" y="14209"/>
                </a:lnTo>
                <a:lnTo>
                  <a:pt x="34218" y="7594"/>
                </a:lnTo>
                <a:lnTo>
                  <a:pt x="28865" y="2623"/>
                </a:lnTo>
                <a:lnTo>
                  <a:pt x="21768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C38D7EB9-C2AC-4F08-96FB-7B41B0F3524F}"/>
              </a:ext>
            </a:extLst>
          </p:cNvPr>
          <p:cNvSpPr/>
          <p:nvPr/>
        </p:nvSpPr>
        <p:spPr>
          <a:xfrm>
            <a:off x="16862252" y="1055578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6272" y="0"/>
                </a:moveTo>
                <a:lnTo>
                  <a:pt x="1570" y="3434"/>
                </a:lnTo>
                <a:lnTo>
                  <a:pt x="0" y="13465"/>
                </a:lnTo>
                <a:lnTo>
                  <a:pt x="3434" y="18166"/>
                </a:lnTo>
                <a:lnTo>
                  <a:pt x="13465" y="19737"/>
                </a:lnTo>
                <a:lnTo>
                  <a:pt x="18166" y="16303"/>
                </a:lnTo>
                <a:lnTo>
                  <a:pt x="19737" y="6272"/>
                </a:lnTo>
                <a:lnTo>
                  <a:pt x="16303" y="1570"/>
                </a:lnTo>
                <a:lnTo>
                  <a:pt x="627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7BC34481-4B82-4EEA-B0B6-FF2A5F5A23CF}"/>
              </a:ext>
            </a:extLst>
          </p:cNvPr>
          <p:cNvSpPr/>
          <p:nvPr/>
        </p:nvSpPr>
        <p:spPr>
          <a:xfrm>
            <a:off x="16979631" y="10431298"/>
            <a:ext cx="459740" cy="165100"/>
          </a:xfrm>
          <a:custGeom>
            <a:avLst/>
            <a:gdLst/>
            <a:ahLst/>
            <a:cxnLst/>
            <a:rect l="l" t="t" r="r" b="b"/>
            <a:pathLst>
              <a:path w="459740" h="165100">
                <a:moveTo>
                  <a:pt x="163890" y="44427"/>
                </a:moveTo>
                <a:lnTo>
                  <a:pt x="126835" y="62754"/>
                </a:lnTo>
                <a:lnTo>
                  <a:pt x="112708" y="100363"/>
                </a:lnTo>
                <a:lnTo>
                  <a:pt x="117703" y="127267"/>
                </a:lnTo>
                <a:lnTo>
                  <a:pt x="132823" y="148250"/>
                </a:lnTo>
                <a:lnTo>
                  <a:pt x="155442" y="161198"/>
                </a:lnTo>
                <a:lnTo>
                  <a:pt x="182936" y="163995"/>
                </a:lnTo>
                <a:lnTo>
                  <a:pt x="219911" y="150095"/>
                </a:lnTo>
                <a:lnTo>
                  <a:pt x="244456" y="121749"/>
                </a:lnTo>
                <a:lnTo>
                  <a:pt x="247551" y="111452"/>
                </a:lnTo>
                <a:lnTo>
                  <a:pt x="169900" y="111452"/>
                </a:lnTo>
                <a:lnTo>
                  <a:pt x="157820" y="103324"/>
                </a:lnTo>
                <a:lnTo>
                  <a:pt x="154172" y="88824"/>
                </a:lnTo>
                <a:lnTo>
                  <a:pt x="156788" y="72219"/>
                </a:lnTo>
                <a:lnTo>
                  <a:pt x="163502" y="57778"/>
                </a:lnTo>
                <a:lnTo>
                  <a:pt x="168154" y="50878"/>
                </a:lnTo>
                <a:lnTo>
                  <a:pt x="168167" y="50567"/>
                </a:lnTo>
                <a:lnTo>
                  <a:pt x="163890" y="44427"/>
                </a:lnTo>
                <a:close/>
              </a:path>
              <a:path w="459740" h="165100">
                <a:moveTo>
                  <a:pt x="306775" y="0"/>
                </a:moveTo>
                <a:lnTo>
                  <a:pt x="266398" y="22897"/>
                </a:lnTo>
                <a:lnTo>
                  <a:pt x="255072" y="40691"/>
                </a:lnTo>
                <a:lnTo>
                  <a:pt x="258020" y="44276"/>
                </a:lnTo>
                <a:lnTo>
                  <a:pt x="262934" y="46030"/>
                </a:lnTo>
                <a:lnTo>
                  <a:pt x="273949" y="47485"/>
                </a:lnTo>
                <a:lnTo>
                  <a:pt x="275300" y="50878"/>
                </a:lnTo>
                <a:lnTo>
                  <a:pt x="276944" y="59945"/>
                </a:lnTo>
                <a:lnTo>
                  <a:pt x="279581" y="83215"/>
                </a:lnTo>
                <a:lnTo>
                  <a:pt x="279745" y="107475"/>
                </a:lnTo>
                <a:lnTo>
                  <a:pt x="278039" y="131740"/>
                </a:lnTo>
                <a:lnTo>
                  <a:pt x="275070" y="155021"/>
                </a:lnTo>
                <a:lnTo>
                  <a:pt x="275922" y="162468"/>
                </a:lnTo>
                <a:lnTo>
                  <a:pt x="305598" y="125984"/>
                </a:lnTo>
                <a:lnTo>
                  <a:pt x="317915" y="51729"/>
                </a:lnTo>
                <a:lnTo>
                  <a:pt x="310357" y="10387"/>
                </a:lnTo>
                <a:lnTo>
                  <a:pt x="306775" y="0"/>
                </a:lnTo>
                <a:close/>
              </a:path>
              <a:path w="459740" h="165100">
                <a:moveTo>
                  <a:pt x="238452" y="30527"/>
                </a:moveTo>
                <a:lnTo>
                  <a:pt x="173866" y="30527"/>
                </a:lnTo>
                <a:lnTo>
                  <a:pt x="187170" y="32844"/>
                </a:lnTo>
                <a:lnTo>
                  <a:pt x="197753" y="38805"/>
                </a:lnTo>
                <a:lnTo>
                  <a:pt x="209489" y="60808"/>
                </a:lnTo>
                <a:lnTo>
                  <a:pt x="205807" y="86185"/>
                </a:lnTo>
                <a:lnTo>
                  <a:pt x="191135" y="106035"/>
                </a:lnTo>
                <a:lnTo>
                  <a:pt x="169900" y="111452"/>
                </a:lnTo>
                <a:lnTo>
                  <a:pt x="247551" y="111452"/>
                </a:lnTo>
                <a:lnTo>
                  <a:pt x="255258" y="85809"/>
                </a:lnTo>
                <a:lnTo>
                  <a:pt x="251003" y="49130"/>
                </a:lnTo>
                <a:lnTo>
                  <a:pt x="238452" y="30527"/>
                </a:lnTo>
                <a:close/>
              </a:path>
              <a:path w="459740" h="165100">
                <a:moveTo>
                  <a:pt x="183269" y="3886"/>
                </a:moveTo>
                <a:lnTo>
                  <a:pt x="156347" y="10211"/>
                </a:lnTo>
                <a:lnTo>
                  <a:pt x="132278" y="27475"/>
                </a:lnTo>
                <a:lnTo>
                  <a:pt x="128364" y="34046"/>
                </a:lnTo>
                <a:lnTo>
                  <a:pt x="128984" y="38951"/>
                </a:lnTo>
                <a:lnTo>
                  <a:pt x="133222" y="41092"/>
                </a:lnTo>
                <a:lnTo>
                  <a:pt x="140163" y="39370"/>
                </a:lnTo>
                <a:lnTo>
                  <a:pt x="158108" y="32491"/>
                </a:lnTo>
                <a:lnTo>
                  <a:pt x="173866" y="30527"/>
                </a:lnTo>
                <a:lnTo>
                  <a:pt x="238452" y="30527"/>
                </a:lnTo>
                <a:lnTo>
                  <a:pt x="230380" y="18564"/>
                </a:lnTo>
                <a:lnTo>
                  <a:pt x="209221" y="7127"/>
                </a:lnTo>
                <a:lnTo>
                  <a:pt x="183269" y="3886"/>
                </a:lnTo>
                <a:close/>
              </a:path>
              <a:path w="459740" h="165100">
                <a:moveTo>
                  <a:pt x="339026" y="125001"/>
                </a:moveTo>
                <a:lnTo>
                  <a:pt x="333330" y="129294"/>
                </a:lnTo>
                <a:lnTo>
                  <a:pt x="335801" y="138215"/>
                </a:lnTo>
                <a:lnTo>
                  <a:pt x="345523" y="151877"/>
                </a:lnTo>
                <a:lnTo>
                  <a:pt x="363173" y="161057"/>
                </a:lnTo>
                <a:lnTo>
                  <a:pt x="384391" y="164646"/>
                </a:lnTo>
                <a:lnTo>
                  <a:pt x="404814" y="161534"/>
                </a:lnTo>
                <a:lnTo>
                  <a:pt x="423118" y="152527"/>
                </a:lnTo>
                <a:lnTo>
                  <a:pt x="438674" y="139397"/>
                </a:lnTo>
                <a:lnTo>
                  <a:pt x="364232" y="139397"/>
                </a:lnTo>
                <a:lnTo>
                  <a:pt x="352403" y="136315"/>
                </a:lnTo>
                <a:lnTo>
                  <a:pt x="343623" y="130215"/>
                </a:lnTo>
                <a:lnTo>
                  <a:pt x="339026" y="125001"/>
                </a:lnTo>
                <a:close/>
              </a:path>
              <a:path w="459740" h="165100">
                <a:moveTo>
                  <a:pt x="443969" y="31800"/>
                </a:moveTo>
                <a:lnTo>
                  <a:pt x="384271" y="31800"/>
                </a:lnTo>
                <a:lnTo>
                  <a:pt x="392605" y="32582"/>
                </a:lnTo>
                <a:lnTo>
                  <a:pt x="399794" y="37189"/>
                </a:lnTo>
                <a:lnTo>
                  <a:pt x="405686" y="44769"/>
                </a:lnTo>
                <a:lnTo>
                  <a:pt x="410134" y="54469"/>
                </a:lnTo>
                <a:lnTo>
                  <a:pt x="415283" y="76908"/>
                </a:lnTo>
                <a:lnTo>
                  <a:pt x="414262" y="98701"/>
                </a:lnTo>
                <a:lnTo>
                  <a:pt x="405807" y="118401"/>
                </a:lnTo>
                <a:lnTo>
                  <a:pt x="388658" y="134561"/>
                </a:lnTo>
                <a:lnTo>
                  <a:pt x="377015" y="138975"/>
                </a:lnTo>
                <a:lnTo>
                  <a:pt x="364232" y="139397"/>
                </a:lnTo>
                <a:lnTo>
                  <a:pt x="438674" y="139397"/>
                </a:lnTo>
                <a:lnTo>
                  <a:pt x="438829" y="139266"/>
                </a:lnTo>
                <a:lnTo>
                  <a:pt x="451156" y="121072"/>
                </a:lnTo>
                <a:lnTo>
                  <a:pt x="459305" y="97264"/>
                </a:lnTo>
                <a:lnTo>
                  <a:pt x="458274" y="57344"/>
                </a:lnTo>
                <a:lnTo>
                  <a:pt x="443969" y="31800"/>
                </a:lnTo>
                <a:close/>
              </a:path>
              <a:path w="459740" h="165100">
                <a:moveTo>
                  <a:pt x="408396" y="6543"/>
                </a:moveTo>
                <a:lnTo>
                  <a:pt x="367350" y="9968"/>
                </a:lnTo>
                <a:lnTo>
                  <a:pt x="341454" y="28619"/>
                </a:lnTo>
                <a:lnTo>
                  <a:pt x="328107" y="56097"/>
                </a:lnTo>
                <a:lnTo>
                  <a:pt x="329395" y="84934"/>
                </a:lnTo>
                <a:lnTo>
                  <a:pt x="347403" y="107661"/>
                </a:lnTo>
                <a:lnTo>
                  <a:pt x="365676" y="113832"/>
                </a:lnTo>
                <a:lnTo>
                  <a:pt x="383415" y="111321"/>
                </a:lnTo>
                <a:lnTo>
                  <a:pt x="397443" y="101907"/>
                </a:lnTo>
                <a:lnTo>
                  <a:pt x="404584" y="87369"/>
                </a:lnTo>
                <a:lnTo>
                  <a:pt x="406653" y="74422"/>
                </a:lnTo>
                <a:lnTo>
                  <a:pt x="385032" y="74422"/>
                </a:lnTo>
                <a:lnTo>
                  <a:pt x="377180" y="70699"/>
                </a:lnTo>
                <a:lnTo>
                  <a:pt x="371549" y="63512"/>
                </a:lnTo>
                <a:lnTo>
                  <a:pt x="369213" y="53610"/>
                </a:lnTo>
                <a:lnTo>
                  <a:pt x="370045" y="46775"/>
                </a:lnTo>
                <a:lnTo>
                  <a:pt x="372882" y="40058"/>
                </a:lnTo>
                <a:lnTo>
                  <a:pt x="377649" y="34666"/>
                </a:lnTo>
                <a:lnTo>
                  <a:pt x="384271" y="31800"/>
                </a:lnTo>
                <a:lnTo>
                  <a:pt x="443969" y="31800"/>
                </a:lnTo>
                <a:lnTo>
                  <a:pt x="440004" y="24720"/>
                </a:lnTo>
                <a:lnTo>
                  <a:pt x="408396" y="6543"/>
                </a:lnTo>
                <a:close/>
              </a:path>
              <a:path w="459740" h="165100">
                <a:moveTo>
                  <a:pt x="399474" y="72249"/>
                </a:moveTo>
                <a:lnTo>
                  <a:pt x="394029" y="73934"/>
                </a:lnTo>
                <a:lnTo>
                  <a:pt x="385032" y="74422"/>
                </a:lnTo>
                <a:lnTo>
                  <a:pt x="406653" y="74422"/>
                </a:lnTo>
                <a:lnTo>
                  <a:pt x="406971" y="72427"/>
                </a:lnTo>
                <a:lnTo>
                  <a:pt x="399474" y="72249"/>
                </a:lnTo>
                <a:close/>
              </a:path>
              <a:path w="459740" h="165100">
                <a:moveTo>
                  <a:pt x="106838" y="37004"/>
                </a:moveTo>
                <a:lnTo>
                  <a:pt x="31450" y="37004"/>
                </a:lnTo>
                <a:lnTo>
                  <a:pt x="40826" y="39663"/>
                </a:lnTo>
                <a:lnTo>
                  <a:pt x="47590" y="46249"/>
                </a:lnTo>
                <a:lnTo>
                  <a:pt x="50278" y="68860"/>
                </a:lnTo>
                <a:lnTo>
                  <a:pt x="39171" y="92762"/>
                </a:lnTo>
                <a:lnTo>
                  <a:pt x="4523" y="140100"/>
                </a:lnTo>
                <a:lnTo>
                  <a:pt x="0" y="147231"/>
                </a:lnTo>
                <a:lnTo>
                  <a:pt x="4596" y="152696"/>
                </a:lnTo>
                <a:lnTo>
                  <a:pt x="11601" y="155942"/>
                </a:lnTo>
                <a:lnTo>
                  <a:pt x="28715" y="161067"/>
                </a:lnTo>
                <a:lnTo>
                  <a:pt x="49332" y="163334"/>
                </a:lnTo>
                <a:lnTo>
                  <a:pt x="69915" y="162826"/>
                </a:lnTo>
                <a:lnTo>
                  <a:pt x="108811" y="140013"/>
                </a:lnTo>
                <a:lnTo>
                  <a:pt x="109076" y="128569"/>
                </a:lnTo>
                <a:lnTo>
                  <a:pt x="63573" y="128569"/>
                </a:lnTo>
                <a:lnTo>
                  <a:pt x="55924" y="128226"/>
                </a:lnTo>
                <a:lnTo>
                  <a:pt x="50867" y="127378"/>
                </a:lnTo>
                <a:lnTo>
                  <a:pt x="48794" y="122886"/>
                </a:lnTo>
                <a:lnTo>
                  <a:pt x="52605" y="119650"/>
                </a:lnTo>
                <a:lnTo>
                  <a:pt x="69543" y="105538"/>
                </a:lnTo>
                <a:lnTo>
                  <a:pt x="87718" y="88217"/>
                </a:lnTo>
                <a:lnTo>
                  <a:pt x="102397" y="67637"/>
                </a:lnTo>
                <a:lnTo>
                  <a:pt x="108844" y="43747"/>
                </a:lnTo>
                <a:lnTo>
                  <a:pt x="106838" y="37004"/>
                </a:lnTo>
                <a:close/>
              </a:path>
              <a:path w="459740" h="165100">
                <a:moveTo>
                  <a:pt x="105284" y="120090"/>
                </a:moveTo>
                <a:lnTo>
                  <a:pt x="96845" y="122362"/>
                </a:lnTo>
                <a:lnTo>
                  <a:pt x="84484" y="125418"/>
                </a:lnTo>
                <a:lnTo>
                  <a:pt x="73243" y="127560"/>
                </a:lnTo>
                <a:lnTo>
                  <a:pt x="63573" y="128569"/>
                </a:lnTo>
                <a:lnTo>
                  <a:pt x="109076" y="128569"/>
                </a:lnTo>
                <a:lnTo>
                  <a:pt x="108268" y="123776"/>
                </a:lnTo>
                <a:lnTo>
                  <a:pt x="105284" y="120090"/>
                </a:lnTo>
                <a:close/>
              </a:path>
              <a:path w="459740" h="165100">
                <a:moveTo>
                  <a:pt x="64246" y="1397"/>
                </a:moveTo>
                <a:lnTo>
                  <a:pt x="20371" y="9688"/>
                </a:lnTo>
                <a:lnTo>
                  <a:pt x="2750" y="43747"/>
                </a:lnTo>
                <a:lnTo>
                  <a:pt x="4251" y="52364"/>
                </a:lnTo>
                <a:lnTo>
                  <a:pt x="12083" y="51495"/>
                </a:lnTo>
                <a:lnTo>
                  <a:pt x="14847" y="46071"/>
                </a:lnTo>
                <a:lnTo>
                  <a:pt x="21958" y="38922"/>
                </a:lnTo>
                <a:lnTo>
                  <a:pt x="31450" y="37004"/>
                </a:lnTo>
                <a:lnTo>
                  <a:pt x="106838" y="37004"/>
                </a:lnTo>
                <a:lnTo>
                  <a:pt x="103112" y="24480"/>
                </a:lnTo>
                <a:lnTo>
                  <a:pt x="87060" y="9561"/>
                </a:lnTo>
                <a:lnTo>
                  <a:pt x="64246" y="1397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3310723F-380D-4045-9BD6-D5023E11E4BD}"/>
              </a:ext>
            </a:extLst>
          </p:cNvPr>
          <p:cNvSpPr/>
          <p:nvPr/>
        </p:nvSpPr>
        <p:spPr>
          <a:xfrm>
            <a:off x="17312960" y="10462948"/>
            <a:ext cx="104358" cy="132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D39B21AF-BFAC-43BE-9ABC-338690C31C8C}"/>
              </a:ext>
            </a:extLst>
          </p:cNvPr>
          <p:cNvSpPr/>
          <p:nvPr/>
        </p:nvSpPr>
        <p:spPr>
          <a:xfrm>
            <a:off x="16982289" y="10432802"/>
            <a:ext cx="107159" cy="151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B7DFF441-E5DC-4939-88AB-743516BB96BC}"/>
              </a:ext>
            </a:extLst>
          </p:cNvPr>
          <p:cNvSpPr/>
          <p:nvPr/>
        </p:nvSpPr>
        <p:spPr>
          <a:xfrm>
            <a:off x="17238950" y="10433536"/>
            <a:ext cx="58728" cy="7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>
            <a:extLst>
              <a:ext uri="{FF2B5EF4-FFF2-40B4-BE49-F238E27FC236}">
                <a16:creationId xmlns:a16="http://schemas.microsoft.com/office/drawing/2014/main" id="{5CE06996-B854-454A-9A1A-726BF6360EBF}"/>
              </a:ext>
            </a:extLst>
          </p:cNvPr>
          <p:cNvSpPr/>
          <p:nvPr/>
        </p:nvSpPr>
        <p:spPr>
          <a:xfrm>
            <a:off x="17133656" y="10463252"/>
            <a:ext cx="77130" cy="105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E8D0654B-8412-4934-BC10-2031F75AED2C}"/>
              </a:ext>
            </a:extLst>
          </p:cNvPr>
          <p:cNvSpPr/>
          <p:nvPr/>
        </p:nvSpPr>
        <p:spPr>
          <a:xfrm>
            <a:off x="17187840" y="102602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51" y="0"/>
                </a:moveTo>
                <a:lnTo>
                  <a:pt x="12245" y="1575"/>
                </a:lnTo>
                <a:lnTo>
                  <a:pt x="5871" y="5871"/>
                </a:lnTo>
                <a:lnTo>
                  <a:pt x="1575" y="12245"/>
                </a:lnTo>
                <a:lnTo>
                  <a:pt x="0" y="20051"/>
                </a:lnTo>
                <a:lnTo>
                  <a:pt x="1575" y="27854"/>
                </a:lnTo>
                <a:lnTo>
                  <a:pt x="5871" y="34228"/>
                </a:lnTo>
                <a:lnTo>
                  <a:pt x="12245" y="38526"/>
                </a:lnTo>
                <a:lnTo>
                  <a:pt x="20051" y="40103"/>
                </a:lnTo>
                <a:lnTo>
                  <a:pt x="27854" y="38526"/>
                </a:lnTo>
                <a:lnTo>
                  <a:pt x="34228" y="34228"/>
                </a:lnTo>
                <a:lnTo>
                  <a:pt x="38526" y="27854"/>
                </a:lnTo>
                <a:lnTo>
                  <a:pt x="40103" y="20051"/>
                </a:lnTo>
                <a:lnTo>
                  <a:pt x="38526" y="12245"/>
                </a:lnTo>
                <a:lnTo>
                  <a:pt x="34228" y="5871"/>
                </a:lnTo>
                <a:lnTo>
                  <a:pt x="27854" y="1575"/>
                </a:lnTo>
                <a:lnTo>
                  <a:pt x="20051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94845FDB-D3CD-41FA-AD4B-C2F710FBFCEB}"/>
              </a:ext>
            </a:extLst>
          </p:cNvPr>
          <p:cNvSpPr/>
          <p:nvPr/>
        </p:nvSpPr>
        <p:spPr>
          <a:xfrm>
            <a:off x="17172874" y="10303301"/>
            <a:ext cx="42545" cy="115570"/>
          </a:xfrm>
          <a:custGeom>
            <a:avLst/>
            <a:gdLst/>
            <a:ahLst/>
            <a:cxnLst/>
            <a:rect l="l" t="t" r="r" b="b"/>
            <a:pathLst>
              <a:path w="42544" h="115570">
                <a:moveTo>
                  <a:pt x="1834" y="0"/>
                </a:moveTo>
                <a:lnTo>
                  <a:pt x="1400" y="7824"/>
                </a:lnTo>
                <a:lnTo>
                  <a:pt x="221" y="17716"/>
                </a:lnTo>
                <a:lnTo>
                  <a:pt x="0" y="42003"/>
                </a:lnTo>
                <a:lnTo>
                  <a:pt x="9596" y="91381"/>
                </a:lnTo>
                <a:lnTo>
                  <a:pt x="28258" y="115035"/>
                </a:lnTo>
                <a:lnTo>
                  <a:pt x="32494" y="112546"/>
                </a:lnTo>
                <a:lnTo>
                  <a:pt x="34021" y="107284"/>
                </a:lnTo>
                <a:lnTo>
                  <a:pt x="34407" y="89947"/>
                </a:lnTo>
                <a:lnTo>
                  <a:pt x="36135" y="65169"/>
                </a:lnTo>
                <a:lnTo>
                  <a:pt x="38811" y="40751"/>
                </a:lnTo>
                <a:lnTo>
                  <a:pt x="42042" y="24491"/>
                </a:lnTo>
                <a:lnTo>
                  <a:pt x="41426" y="15262"/>
                </a:lnTo>
                <a:lnTo>
                  <a:pt x="34543" y="7824"/>
                </a:lnTo>
                <a:lnTo>
                  <a:pt x="24330" y="2745"/>
                </a:lnTo>
                <a:lnTo>
                  <a:pt x="13718" y="596"/>
                </a:lnTo>
                <a:lnTo>
                  <a:pt x="1834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A69C2687-1358-4F36-A20C-947D735E163F}"/>
              </a:ext>
            </a:extLst>
          </p:cNvPr>
          <p:cNvSpPr/>
          <p:nvPr/>
        </p:nvSpPr>
        <p:spPr>
          <a:xfrm>
            <a:off x="17225057" y="10303065"/>
            <a:ext cx="135255" cy="118745"/>
          </a:xfrm>
          <a:custGeom>
            <a:avLst/>
            <a:gdLst/>
            <a:ahLst/>
            <a:cxnLst/>
            <a:rect l="l" t="t" r="r" b="b"/>
            <a:pathLst>
              <a:path w="135255" h="118745">
                <a:moveTo>
                  <a:pt x="23641" y="2503"/>
                </a:moveTo>
                <a:lnTo>
                  <a:pt x="3539" y="37628"/>
                </a:lnTo>
                <a:lnTo>
                  <a:pt x="11" y="89797"/>
                </a:lnTo>
                <a:lnTo>
                  <a:pt x="0" y="92581"/>
                </a:lnTo>
                <a:lnTo>
                  <a:pt x="835" y="108083"/>
                </a:lnTo>
                <a:lnTo>
                  <a:pt x="1854" y="115937"/>
                </a:lnTo>
                <a:lnTo>
                  <a:pt x="6846" y="118365"/>
                </a:lnTo>
                <a:lnTo>
                  <a:pt x="12322" y="112962"/>
                </a:lnTo>
                <a:lnTo>
                  <a:pt x="16206" y="107321"/>
                </a:lnTo>
                <a:lnTo>
                  <a:pt x="19683" y="99266"/>
                </a:lnTo>
                <a:lnTo>
                  <a:pt x="22956" y="89797"/>
                </a:lnTo>
                <a:lnTo>
                  <a:pt x="26227" y="79916"/>
                </a:lnTo>
                <a:lnTo>
                  <a:pt x="30092" y="73279"/>
                </a:lnTo>
                <a:lnTo>
                  <a:pt x="35169" y="70932"/>
                </a:lnTo>
                <a:lnTo>
                  <a:pt x="134817" y="70932"/>
                </a:lnTo>
                <a:lnTo>
                  <a:pt x="135107" y="69376"/>
                </a:lnTo>
                <a:lnTo>
                  <a:pt x="134704" y="62964"/>
                </a:lnTo>
                <a:lnTo>
                  <a:pt x="88969" y="62964"/>
                </a:lnTo>
                <a:lnTo>
                  <a:pt x="81231" y="62241"/>
                </a:lnTo>
                <a:lnTo>
                  <a:pt x="50454" y="20918"/>
                </a:lnTo>
                <a:lnTo>
                  <a:pt x="31614" y="4404"/>
                </a:lnTo>
                <a:lnTo>
                  <a:pt x="23641" y="2503"/>
                </a:lnTo>
                <a:close/>
              </a:path>
              <a:path w="135255" h="118745">
                <a:moveTo>
                  <a:pt x="134817" y="70932"/>
                </a:moveTo>
                <a:lnTo>
                  <a:pt x="35169" y="70932"/>
                </a:lnTo>
                <a:lnTo>
                  <a:pt x="40970" y="72103"/>
                </a:lnTo>
                <a:lnTo>
                  <a:pt x="47001" y="76021"/>
                </a:lnTo>
                <a:lnTo>
                  <a:pt x="54069" y="82141"/>
                </a:lnTo>
                <a:lnTo>
                  <a:pt x="73587" y="99317"/>
                </a:lnTo>
                <a:lnTo>
                  <a:pt x="84665" y="108753"/>
                </a:lnTo>
                <a:lnTo>
                  <a:pt x="93491" y="114088"/>
                </a:lnTo>
                <a:lnTo>
                  <a:pt x="102542" y="115936"/>
                </a:lnTo>
                <a:lnTo>
                  <a:pt x="111293" y="114459"/>
                </a:lnTo>
                <a:lnTo>
                  <a:pt x="119271" y="109810"/>
                </a:lnTo>
                <a:lnTo>
                  <a:pt x="130779" y="92581"/>
                </a:lnTo>
                <a:lnTo>
                  <a:pt x="134817" y="70932"/>
                </a:lnTo>
                <a:close/>
              </a:path>
              <a:path w="135255" h="118745">
                <a:moveTo>
                  <a:pt x="98255" y="0"/>
                </a:moveTo>
                <a:lnTo>
                  <a:pt x="85571" y="5165"/>
                </a:lnTo>
                <a:lnTo>
                  <a:pt x="82759" y="16850"/>
                </a:lnTo>
                <a:lnTo>
                  <a:pt x="85032" y="24679"/>
                </a:lnTo>
                <a:lnTo>
                  <a:pt x="87573" y="34693"/>
                </a:lnTo>
                <a:lnTo>
                  <a:pt x="89506" y="44757"/>
                </a:lnTo>
                <a:lnTo>
                  <a:pt x="89953" y="52733"/>
                </a:lnTo>
                <a:lnTo>
                  <a:pt x="88969" y="62964"/>
                </a:lnTo>
                <a:lnTo>
                  <a:pt x="134704" y="62964"/>
                </a:lnTo>
                <a:lnTo>
                  <a:pt x="133521" y="44166"/>
                </a:lnTo>
                <a:lnTo>
                  <a:pt x="127278" y="20918"/>
                </a:lnTo>
                <a:lnTo>
                  <a:pt x="114322" y="4278"/>
                </a:lnTo>
                <a:lnTo>
                  <a:pt x="98255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457D144C-FCC8-4A9D-86D3-1921DBEB7754}"/>
              </a:ext>
            </a:extLst>
          </p:cNvPr>
          <p:cNvSpPr/>
          <p:nvPr/>
        </p:nvSpPr>
        <p:spPr>
          <a:xfrm>
            <a:off x="17370497" y="10300710"/>
            <a:ext cx="124460" cy="120650"/>
          </a:xfrm>
          <a:custGeom>
            <a:avLst/>
            <a:gdLst/>
            <a:ahLst/>
            <a:cxnLst/>
            <a:rect l="l" t="t" r="r" b="b"/>
            <a:pathLst>
              <a:path w="124459" h="120650">
                <a:moveTo>
                  <a:pt x="5895" y="66864"/>
                </a:moveTo>
                <a:lnTo>
                  <a:pt x="0" y="70633"/>
                </a:lnTo>
                <a:lnTo>
                  <a:pt x="2963" y="76728"/>
                </a:lnTo>
                <a:lnTo>
                  <a:pt x="11594" y="90381"/>
                </a:lnTo>
                <a:lnTo>
                  <a:pt x="25233" y="104483"/>
                </a:lnTo>
                <a:lnTo>
                  <a:pt x="43472" y="115621"/>
                </a:lnTo>
                <a:lnTo>
                  <a:pt x="65903" y="120381"/>
                </a:lnTo>
                <a:lnTo>
                  <a:pt x="75274" y="119524"/>
                </a:lnTo>
                <a:lnTo>
                  <a:pt x="83841" y="116783"/>
                </a:lnTo>
                <a:lnTo>
                  <a:pt x="91264" y="112413"/>
                </a:lnTo>
                <a:lnTo>
                  <a:pt x="97201" y="106674"/>
                </a:lnTo>
                <a:lnTo>
                  <a:pt x="103194" y="97209"/>
                </a:lnTo>
                <a:lnTo>
                  <a:pt x="62783" y="97209"/>
                </a:lnTo>
                <a:lnTo>
                  <a:pt x="50232" y="95529"/>
                </a:lnTo>
                <a:lnTo>
                  <a:pt x="37420" y="90193"/>
                </a:lnTo>
                <a:lnTo>
                  <a:pt x="24525" y="82030"/>
                </a:lnTo>
                <a:lnTo>
                  <a:pt x="11727" y="71869"/>
                </a:lnTo>
                <a:lnTo>
                  <a:pt x="5895" y="66864"/>
                </a:lnTo>
                <a:close/>
              </a:path>
              <a:path w="124459" h="120650">
                <a:moveTo>
                  <a:pt x="53767" y="0"/>
                </a:moveTo>
                <a:lnTo>
                  <a:pt x="26721" y="5777"/>
                </a:lnTo>
                <a:lnTo>
                  <a:pt x="9713" y="16991"/>
                </a:lnTo>
                <a:lnTo>
                  <a:pt x="1370" y="32962"/>
                </a:lnTo>
                <a:lnTo>
                  <a:pt x="2857" y="50178"/>
                </a:lnTo>
                <a:lnTo>
                  <a:pt x="35794" y="74944"/>
                </a:lnTo>
                <a:lnTo>
                  <a:pt x="60019" y="81942"/>
                </a:lnTo>
                <a:lnTo>
                  <a:pt x="68378" y="85937"/>
                </a:lnTo>
                <a:lnTo>
                  <a:pt x="70636" y="90930"/>
                </a:lnTo>
                <a:lnTo>
                  <a:pt x="68276" y="95246"/>
                </a:lnTo>
                <a:lnTo>
                  <a:pt x="62783" y="97209"/>
                </a:lnTo>
                <a:lnTo>
                  <a:pt x="103194" y="97209"/>
                </a:lnTo>
                <a:lnTo>
                  <a:pt x="104693" y="94841"/>
                </a:lnTo>
                <a:lnTo>
                  <a:pt x="108089" y="83757"/>
                </a:lnTo>
                <a:lnTo>
                  <a:pt x="107509" y="74211"/>
                </a:lnTo>
                <a:lnTo>
                  <a:pt x="69438" y="52150"/>
                </a:lnTo>
                <a:lnTo>
                  <a:pt x="56260" y="49786"/>
                </a:lnTo>
                <a:lnTo>
                  <a:pt x="47126" y="46271"/>
                </a:lnTo>
                <a:lnTo>
                  <a:pt x="44938" y="40740"/>
                </a:lnTo>
                <a:lnTo>
                  <a:pt x="49186" y="36029"/>
                </a:lnTo>
                <a:lnTo>
                  <a:pt x="59359" y="34970"/>
                </a:lnTo>
                <a:lnTo>
                  <a:pt x="123838" y="34970"/>
                </a:lnTo>
                <a:lnTo>
                  <a:pt x="123998" y="34183"/>
                </a:lnTo>
                <a:lnTo>
                  <a:pt x="118697" y="17316"/>
                </a:lnTo>
                <a:lnTo>
                  <a:pt x="104491" y="6625"/>
                </a:lnTo>
                <a:lnTo>
                  <a:pt x="81269" y="568"/>
                </a:lnTo>
                <a:lnTo>
                  <a:pt x="53767" y="0"/>
                </a:lnTo>
                <a:close/>
              </a:path>
              <a:path w="124459" h="120650">
                <a:moveTo>
                  <a:pt x="123838" y="34970"/>
                </a:moveTo>
                <a:lnTo>
                  <a:pt x="59359" y="34970"/>
                </a:lnTo>
                <a:lnTo>
                  <a:pt x="70081" y="37452"/>
                </a:lnTo>
                <a:lnTo>
                  <a:pt x="80102" y="41828"/>
                </a:lnTo>
                <a:lnTo>
                  <a:pt x="90060" y="47924"/>
                </a:lnTo>
                <a:lnTo>
                  <a:pt x="100593" y="55566"/>
                </a:lnTo>
                <a:lnTo>
                  <a:pt x="112226" y="57829"/>
                </a:lnTo>
                <a:lnTo>
                  <a:pt x="120934" y="49194"/>
                </a:lnTo>
                <a:lnTo>
                  <a:pt x="123838" y="3497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7065017D-7EF8-4C1C-9A9F-EBBEDBD122E9}"/>
              </a:ext>
            </a:extLst>
          </p:cNvPr>
          <p:cNvSpPr/>
          <p:nvPr/>
        </p:nvSpPr>
        <p:spPr>
          <a:xfrm>
            <a:off x="17503164" y="10294240"/>
            <a:ext cx="122555" cy="129539"/>
          </a:xfrm>
          <a:custGeom>
            <a:avLst/>
            <a:gdLst/>
            <a:ahLst/>
            <a:cxnLst/>
            <a:rect l="l" t="t" r="r" b="b"/>
            <a:pathLst>
              <a:path w="122555" h="129540">
                <a:moveTo>
                  <a:pt x="96092" y="94185"/>
                </a:moveTo>
                <a:lnTo>
                  <a:pt x="43820" y="94185"/>
                </a:lnTo>
                <a:lnTo>
                  <a:pt x="50867" y="95525"/>
                </a:lnTo>
                <a:lnTo>
                  <a:pt x="54940" y="100112"/>
                </a:lnTo>
                <a:lnTo>
                  <a:pt x="65183" y="110290"/>
                </a:lnTo>
                <a:lnTo>
                  <a:pt x="75175" y="117815"/>
                </a:lnTo>
                <a:lnTo>
                  <a:pt x="84696" y="123067"/>
                </a:lnTo>
                <a:lnTo>
                  <a:pt x="93525" y="126425"/>
                </a:lnTo>
                <a:lnTo>
                  <a:pt x="93913" y="126676"/>
                </a:lnTo>
                <a:lnTo>
                  <a:pt x="95075" y="126875"/>
                </a:lnTo>
                <a:lnTo>
                  <a:pt x="99148" y="127996"/>
                </a:lnTo>
                <a:lnTo>
                  <a:pt x="102865" y="128582"/>
                </a:lnTo>
                <a:lnTo>
                  <a:pt x="112959" y="129399"/>
                </a:lnTo>
                <a:lnTo>
                  <a:pt x="118938" y="127692"/>
                </a:lnTo>
                <a:lnTo>
                  <a:pt x="121043" y="124990"/>
                </a:lnTo>
                <a:lnTo>
                  <a:pt x="122498" y="123242"/>
                </a:lnTo>
                <a:lnTo>
                  <a:pt x="122310" y="121095"/>
                </a:lnTo>
                <a:lnTo>
                  <a:pt x="119567" y="118970"/>
                </a:lnTo>
                <a:lnTo>
                  <a:pt x="118708" y="118237"/>
                </a:lnTo>
                <a:lnTo>
                  <a:pt x="117734" y="117462"/>
                </a:lnTo>
                <a:lnTo>
                  <a:pt x="116677" y="116656"/>
                </a:lnTo>
                <a:lnTo>
                  <a:pt x="96092" y="94185"/>
                </a:lnTo>
                <a:close/>
              </a:path>
              <a:path w="122555" h="129540">
                <a:moveTo>
                  <a:pt x="14229" y="7934"/>
                </a:moveTo>
                <a:lnTo>
                  <a:pt x="929" y="61288"/>
                </a:lnTo>
                <a:lnTo>
                  <a:pt x="0" y="104028"/>
                </a:lnTo>
                <a:lnTo>
                  <a:pt x="3371" y="116893"/>
                </a:lnTo>
                <a:lnTo>
                  <a:pt x="11801" y="124699"/>
                </a:lnTo>
                <a:lnTo>
                  <a:pt x="22880" y="128045"/>
                </a:lnTo>
                <a:lnTo>
                  <a:pt x="34197" y="127535"/>
                </a:lnTo>
                <a:lnTo>
                  <a:pt x="41707" y="123827"/>
                </a:lnTo>
                <a:lnTo>
                  <a:pt x="44574" y="117815"/>
                </a:lnTo>
                <a:lnTo>
                  <a:pt x="44754" y="110503"/>
                </a:lnTo>
                <a:lnTo>
                  <a:pt x="44176" y="102949"/>
                </a:lnTo>
                <a:lnTo>
                  <a:pt x="43820" y="94185"/>
                </a:lnTo>
                <a:lnTo>
                  <a:pt x="96092" y="94185"/>
                </a:lnTo>
                <a:lnTo>
                  <a:pt x="92102" y="89829"/>
                </a:lnTo>
                <a:lnTo>
                  <a:pt x="83371" y="65609"/>
                </a:lnTo>
                <a:lnTo>
                  <a:pt x="85216" y="44961"/>
                </a:lnTo>
                <a:lnTo>
                  <a:pt x="41286" y="44961"/>
                </a:lnTo>
                <a:lnTo>
                  <a:pt x="36669" y="38061"/>
                </a:lnTo>
                <a:lnTo>
                  <a:pt x="30250" y="25622"/>
                </a:lnTo>
                <a:lnTo>
                  <a:pt x="25852" y="17214"/>
                </a:lnTo>
                <a:lnTo>
                  <a:pt x="23318" y="13559"/>
                </a:lnTo>
                <a:lnTo>
                  <a:pt x="18962" y="9246"/>
                </a:lnTo>
                <a:lnTo>
                  <a:pt x="14229" y="7934"/>
                </a:lnTo>
                <a:close/>
              </a:path>
              <a:path w="122555" h="129540">
                <a:moveTo>
                  <a:pt x="103379" y="0"/>
                </a:moveTo>
                <a:lnTo>
                  <a:pt x="59069" y="27949"/>
                </a:lnTo>
                <a:lnTo>
                  <a:pt x="41286" y="44961"/>
                </a:lnTo>
                <a:lnTo>
                  <a:pt x="85216" y="44961"/>
                </a:lnTo>
                <a:lnTo>
                  <a:pt x="85231" y="44795"/>
                </a:lnTo>
                <a:lnTo>
                  <a:pt x="92426" y="28187"/>
                </a:lnTo>
                <a:lnTo>
                  <a:pt x="95630" y="22857"/>
                </a:lnTo>
                <a:lnTo>
                  <a:pt x="99452" y="17465"/>
                </a:lnTo>
                <a:lnTo>
                  <a:pt x="108017" y="6188"/>
                </a:lnTo>
                <a:lnTo>
                  <a:pt x="10337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EEEEA1F0-0CB9-488B-AC68-5177BCF752CC}"/>
              </a:ext>
            </a:extLst>
          </p:cNvPr>
          <p:cNvSpPr/>
          <p:nvPr/>
        </p:nvSpPr>
        <p:spPr>
          <a:xfrm>
            <a:off x="16965614" y="1030170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30" h="119379">
                <a:moveTo>
                  <a:pt x="193644" y="57380"/>
                </a:moveTo>
                <a:lnTo>
                  <a:pt x="131378" y="57380"/>
                </a:lnTo>
                <a:lnTo>
                  <a:pt x="137943" y="58773"/>
                </a:lnTo>
                <a:lnTo>
                  <a:pt x="141262" y="65244"/>
                </a:lnTo>
                <a:lnTo>
                  <a:pt x="149003" y="83718"/>
                </a:lnTo>
                <a:lnTo>
                  <a:pt x="156518" y="101771"/>
                </a:lnTo>
                <a:lnTo>
                  <a:pt x="166680" y="114987"/>
                </a:lnTo>
                <a:lnTo>
                  <a:pt x="182360" y="118949"/>
                </a:lnTo>
                <a:lnTo>
                  <a:pt x="198383" y="109456"/>
                </a:lnTo>
                <a:lnTo>
                  <a:pt x="201928" y="90307"/>
                </a:lnTo>
                <a:lnTo>
                  <a:pt x="197577" y="67649"/>
                </a:lnTo>
                <a:lnTo>
                  <a:pt x="193644" y="57380"/>
                </a:lnTo>
                <a:close/>
              </a:path>
              <a:path w="201930" h="119379">
                <a:moveTo>
                  <a:pt x="63076" y="2921"/>
                </a:moveTo>
                <a:lnTo>
                  <a:pt x="25136" y="46851"/>
                </a:lnTo>
                <a:lnTo>
                  <a:pt x="9813" y="81792"/>
                </a:lnTo>
                <a:lnTo>
                  <a:pt x="0" y="114006"/>
                </a:lnTo>
                <a:lnTo>
                  <a:pt x="4628" y="115975"/>
                </a:lnTo>
                <a:lnTo>
                  <a:pt x="12600" y="117697"/>
                </a:lnTo>
                <a:lnTo>
                  <a:pt x="22737" y="117211"/>
                </a:lnTo>
                <a:lnTo>
                  <a:pt x="50383" y="89405"/>
                </a:lnTo>
                <a:lnTo>
                  <a:pt x="51714" y="79846"/>
                </a:lnTo>
                <a:lnTo>
                  <a:pt x="53370" y="70793"/>
                </a:lnTo>
                <a:lnTo>
                  <a:pt x="56596" y="65085"/>
                </a:lnTo>
                <a:lnTo>
                  <a:pt x="61282" y="62994"/>
                </a:lnTo>
                <a:lnTo>
                  <a:pt x="129482" y="62994"/>
                </a:lnTo>
                <a:lnTo>
                  <a:pt x="131378" y="57380"/>
                </a:lnTo>
                <a:lnTo>
                  <a:pt x="193644" y="57380"/>
                </a:lnTo>
                <a:lnTo>
                  <a:pt x="189910" y="47632"/>
                </a:lnTo>
                <a:lnTo>
                  <a:pt x="187539" y="43242"/>
                </a:lnTo>
                <a:lnTo>
                  <a:pt x="96027" y="43242"/>
                </a:lnTo>
                <a:lnTo>
                  <a:pt x="91963" y="41070"/>
                </a:lnTo>
                <a:lnTo>
                  <a:pt x="87819" y="34229"/>
                </a:lnTo>
                <a:lnTo>
                  <a:pt x="83944" y="25373"/>
                </a:lnTo>
                <a:lnTo>
                  <a:pt x="78636" y="15033"/>
                </a:lnTo>
                <a:lnTo>
                  <a:pt x="71734" y="6464"/>
                </a:lnTo>
                <a:lnTo>
                  <a:pt x="63076" y="2921"/>
                </a:lnTo>
                <a:close/>
              </a:path>
              <a:path w="201930" h="119379">
                <a:moveTo>
                  <a:pt x="129482" y="62994"/>
                </a:moveTo>
                <a:lnTo>
                  <a:pt x="61282" y="62994"/>
                </a:lnTo>
                <a:lnTo>
                  <a:pt x="66134" y="64478"/>
                </a:lnTo>
                <a:lnTo>
                  <a:pt x="69861" y="69495"/>
                </a:lnTo>
                <a:lnTo>
                  <a:pt x="74489" y="81792"/>
                </a:lnTo>
                <a:lnTo>
                  <a:pt x="80008" y="94214"/>
                </a:lnTo>
                <a:lnTo>
                  <a:pt x="87560" y="103898"/>
                </a:lnTo>
                <a:lnTo>
                  <a:pt x="98195" y="107766"/>
                </a:lnTo>
                <a:lnTo>
                  <a:pt x="109191" y="103281"/>
                </a:lnTo>
                <a:lnTo>
                  <a:pt x="117677" y="92329"/>
                </a:lnTo>
                <a:lnTo>
                  <a:pt x="124034" y="78523"/>
                </a:lnTo>
                <a:lnTo>
                  <a:pt x="128776" y="65085"/>
                </a:lnTo>
                <a:lnTo>
                  <a:pt x="129482" y="62994"/>
                </a:lnTo>
                <a:close/>
              </a:path>
              <a:path w="201930" h="119379">
                <a:moveTo>
                  <a:pt x="142969" y="0"/>
                </a:moveTo>
                <a:lnTo>
                  <a:pt x="130649" y="3688"/>
                </a:lnTo>
                <a:lnTo>
                  <a:pt x="120040" y="12922"/>
                </a:lnTo>
                <a:lnTo>
                  <a:pt x="111329" y="24482"/>
                </a:lnTo>
                <a:lnTo>
                  <a:pt x="104698" y="35150"/>
                </a:lnTo>
                <a:lnTo>
                  <a:pt x="100207" y="41138"/>
                </a:lnTo>
                <a:lnTo>
                  <a:pt x="96027" y="43242"/>
                </a:lnTo>
                <a:lnTo>
                  <a:pt x="187539" y="43242"/>
                </a:lnTo>
                <a:lnTo>
                  <a:pt x="180423" y="30069"/>
                </a:lnTo>
                <a:lnTo>
                  <a:pt x="169157" y="14875"/>
                </a:lnTo>
                <a:lnTo>
                  <a:pt x="156532" y="4151"/>
                </a:lnTo>
                <a:lnTo>
                  <a:pt x="14296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B49803F8-1E1D-4DBA-99AE-FD6707FF351E}"/>
              </a:ext>
            </a:extLst>
          </p:cNvPr>
          <p:cNvSpPr/>
          <p:nvPr/>
        </p:nvSpPr>
        <p:spPr>
          <a:xfrm>
            <a:off x="17185747" y="10326376"/>
            <a:ext cx="29539" cy="91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2A83F78E-9732-4A15-8511-08A9DEDA0B0C}"/>
              </a:ext>
            </a:extLst>
          </p:cNvPr>
          <p:cNvSpPr/>
          <p:nvPr/>
        </p:nvSpPr>
        <p:spPr>
          <a:xfrm>
            <a:off x="17225040" y="10303026"/>
            <a:ext cx="129292" cy="118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4">
            <a:extLst>
              <a:ext uri="{FF2B5EF4-FFF2-40B4-BE49-F238E27FC236}">
                <a16:creationId xmlns:a16="http://schemas.microsoft.com/office/drawing/2014/main" id="{AAF66D94-9B2E-41AC-9FEF-687A3A60D5B4}"/>
              </a:ext>
            </a:extLst>
          </p:cNvPr>
          <p:cNvSpPr/>
          <p:nvPr/>
        </p:nvSpPr>
        <p:spPr>
          <a:xfrm>
            <a:off x="17510062" y="10298712"/>
            <a:ext cx="115253" cy="124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6E70147A-B2C3-4CF2-98E5-0730EE7E6BB0}"/>
              </a:ext>
            </a:extLst>
          </p:cNvPr>
          <p:cNvSpPr/>
          <p:nvPr/>
        </p:nvSpPr>
        <p:spPr>
          <a:xfrm>
            <a:off x="16966761" y="10301707"/>
            <a:ext cx="200270" cy="115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C8B9E0B9-5720-49CF-83A4-DE7047E55752}"/>
              </a:ext>
            </a:extLst>
          </p:cNvPr>
          <p:cNvSpPr/>
          <p:nvPr/>
        </p:nvSpPr>
        <p:spPr>
          <a:xfrm>
            <a:off x="17371460" y="10309235"/>
            <a:ext cx="123039" cy="111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4E405A87-F36E-4066-9692-0EA079AD22C4}"/>
              </a:ext>
            </a:extLst>
          </p:cNvPr>
          <p:cNvSpPr/>
          <p:nvPr/>
        </p:nvSpPr>
        <p:spPr>
          <a:xfrm>
            <a:off x="17856573" y="10300939"/>
            <a:ext cx="299981" cy="295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8AAFEB02-04D6-4AE6-A8BD-AE23685494A8}"/>
              </a:ext>
            </a:extLst>
          </p:cNvPr>
          <p:cNvSpPr/>
          <p:nvPr/>
        </p:nvSpPr>
        <p:spPr>
          <a:xfrm>
            <a:off x="2874497" y="10467613"/>
            <a:ext cx="13122275" cy="0"/>
          </a:xfrm>
          <a:custGeom>
            <a:avLst/>
            <a:gdLst/>
            <a:ahLst/>
            <a:cxnLst/>
            <a:rect l="l" t="t" r="r" b="b"/>
            <a:pathLst>
              <a:path w="13122275">
                <a:moveTo>
                  <a:pt x="0" y="0"/>
                </a:moveTo>
                <a:lnTo>
                  <a:pt x="13121998" y="0"/>
                </a:lnTo>
              </a:path>
            </a:pathLst>
          </a:custGeom>
          <a:ln w="7853">
            <a:solidFill>
              <a:srgbClr val="81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2370AA82-4BA7-45C2-8D60-BED9AD78E3BB}"/>
              </a:ext>
            </a:extLst>
          </p:cNvPr>
          <p:cNvSpPr/>
          <p:nvPr/>
        </p:nvSpPr>
        <p:spPr>
          <a:xfrm>
            <a:off x="1960062" y="9340239"/>
            <a:ext cx="2286327" cy="1133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09C2CE4-9372-42C6-A217-3E74F999743F}"/>
              </a:ext>
            </a:extLst>
          </p:cNvPr>
          <p:cNvSpPr/>
          <p:nvPr/>
        </p:nvSpPr>
        <p:spPr>
          <a:xfrm>
            <a:off x="1947359" y="1811610"/>
            <a:ext cx="16639090" cy="3988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Аккредитационная кампания: 1 декабря 2018 – 28 февраля 2019</a:t>
            </a: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Отсутствие квотирования прессы</a:t>
            </a: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Специальные гостиницы для аккредитованных представителей средств массовой информации – медиа-отели</a:t>
            </a: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Оборудованный пресс-центр на каждом соревновательном объекте, а также в Деревне спортсменов</a:t>
            </a: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Пользование официальным транспортом </a:t>
            </a:r>
            <a:r>
              <a:rPr lang="en-US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II </a:t>
            </a: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Европейских игр 2019 года и общественным транспортом </a:t>
            </a:r>
            <a:r>
              <a:rPr lang="ru-RU" sz="2100" spc="-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г.Минска</a:t>
            </a: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бесплатно при предъявлении действующей аккредитации</a:t>
            </a: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1026" name="Picture 2" descr="ÐÐ°ÑÑÐ¸Ð½ÐºÐ¸ Ð¿Ð¾ Ð·Ð°Ð¿ÑÐ¾ÑÑ Ð¿ÑÐµÑÑ-ÑÐµÐ½ÑÑ">
            <a:extLst>
              <a:ext uri="{FF2B5EF4-FFF2-40B4-BE49-F238E27FC236}">
                <a16:creationId xmlns:a16="http://schemas.microsoft.com/office/drawing/2014/main" id="{8D531994-ACFD-4755-A13D-2062F10E7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5426075"/>
            <a:ext cx="8049261" cy="45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515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660576-0EDA-4913-9DFD-83C6928DFC19}"/>
              </a:ext>
            </a:extLst>
          </p:cNvPr>
          <p:cNvSpPr txBox="1">
            <a:spLocks/>
          </p:cNvSpPr>
          <p:nvPr/>
        </p:nvSpPr>
        <p:spPr>
          <a:xfrm>
            <a:off x="1947359" y="738908"/>
            <a:ext cx="16334286" cy="65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en-US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PR-</a:t>
            </a: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проекты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63615B5C-B467-4914-BE34-AE1853B256D4}"/>
              </a:ext>
            </a:extLst>
          </p:cNvPr>
          <p:cNvSpPr/>
          <p:nvPr/>
        </p:nvSpPr>
        <p:spPr>
          <a:xfrm>
            <a:off x="17792138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1B92CDF-C48F-44FC-9BB0-082BAC7FF3BF}"/>
              </a:ext>
            </a:extLst>
          </p:cNvPr>
          <p:cNvSpPr/>
          <p:nvPr/>
        </p:nvSpPr>
        <p:spPr>
          <a:xfrm>
            <a:off x="17481066" y="10462569"/>
            <a:ext cx="237647" cy="12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734569AA-6C39-4EAB-825C-328A16E552F8}"/>
              </a:ext>
            </a:extLst>
          </p:cNvPr>
          <p:cNvSpPr/>
          <p:nvPr/>
        </p:nvSpPr>
        <p:spPr>
          <a:xfrm>
            <a:off x="16503068" y="10309403"/>
            <a:ext cx="388344" cy="315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8CEA2096-E7CD-4521-B738-D7C86F138794}"/>
              </a:ext>
            </a:extLst>
          </p:cNvPr>
          <p:cNvSpPr/>
          <p:nvPr/>
        </p:nvSpPr>
        <p:spPr>
          <a:xfrm>
            <a:off x="16750461" y="10292035"/>
            <a:ext cx="195580" cy="179070"/>
          </a:xfrm>
          <a:custGeom>
            <a:avLst/>
            <a:gdLst/>
            <a:ahLst/>
            <a:cxnLst/>
            <a:rect l="l" t="t" r="r" b="b"/>
            <a:pathLst>
              <a:path w="195580" h="179070">
                <a:moveTo>
                  <a:pt x="191242" y="0"/>
                </a:moveTo>
                <a:lnTo>
                  <a:pt x="163887" y="34322"/>
                </a:lnTo>
                <a:lnTo>
                  <a:pt x="132375" y="56304"/>
                </a:lnTo>
                <a:lnTo>
                  <a:pt x="97100" y="73339"/>
                </a:lnTo>
                <a:lnTo>
                  <a:pt x="62232" y="87858"/>
                </a:lnTo>
                <a:lnTo>
                  <a:pt x="43340" y="96683"/>
                </a:lnTo>
                <a:lnTo>
                  <a:pt x="25477" y="107458"/>
                </a:lnTo>
                <a:lnTo>
                  <a:pt x="10884" y="120313"/>
                </a:lnTo>
                <a:lnTo>
                  <a:pt x="1805" y="135375"/>
                </a:lnTo>
                <a:lnTo>
                  <a:pt x="0" y="149164"/>
                </a:lnTo>
                <a:lnTo>
                  <a:pt x="4209" y="162982"/>
                </a:lnTo>
                <a:lnTo>
                  <a:pt x="15677" y="173886"/>
                </a:lnTo>
                <a:lnTo>
                  <a:pt x="35646" y="178934"/>
                </a:lnTo>
                <a:lnTo>
                  <a:pt x="48419" y="178342"/>
                </a:lnTo>
                <a:lnTo>
                  <a:pt x="89634" y="164107"/>
                </a:lnTo>
                <a:lnTo>
                  <a:pt x="128837" y="134932"/>
                </a:lnTo>
                <a:lnTo>
                  <a:pt x="160877" y="95850"/>
                </a:lnTo>
                <a:lnTo>
                  <a:pt x="183679" y="53113"/>
                </a:lnTo>
                <a:lnTo>
                  <a:pt x="195170" y="12970"/>
                </a:lnTo>
                <a:lnTo>
                  <a:pt x="195551" y="4485"/>
                </a:lnTo>
                <a:lnTo>
                  <a:pt x="194089" y="1"/>
                </a:lnTo>
                <a:lnTo>
                  <a:pt x="191242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805FAEC4-2B57-44D1-8914-E43234567A0A}"/>
              </a:ext>
            </a:extLst>
          </p:cNvPr>
          <p:cNvSpPr/>
          <p:nvPr/>
        </p:nvSpPr>
        <p:spPr>
          <a:xfrm>
            <a:off x="16749259" y="10192014"/>
            <a:ext cx="177393" cy="278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CAC5C2F7-65B3-4DEB-87AA-A407FFBAC803}"/>
              </a:ext>
            </a:extLst>
          </p:cNvPr>
          <p:cNvSpPr/>
          <p:nvPr/>
        </p:nvSpPr>
        <p:spPr>
          <a:xfrm>
            <a:off x="16749332" y="10190016"/>
            <a:ext cx="177800" cy="213360"/>
          </a:xfrm>
          <a:custGeom>
            <a:avLst/>
            <a:gdLst/>
            <a:ahLst/>
            <a:cxnLst/>
            <a:rect l="l" t="t" r="r" b="b"/>
            <a:pathLst>
              <a:path w="177800" h="213359">
                <a:moveTo>
                  <a:pt x="158340" y="0"/>
                </a:moveTo>
                <a:lnTo>
                  <a:pt x="138283" y="51667"/>
                </a:lnTo>
                <a:lnTo>
                  <a:pt x="108729" y="88374"/>
                </a:lnTo>
                <a:lnTo>
                  <a:pt x="124526" y="96573"/>
                </a:lnTo>
                <a:lnTo>
                  <a:pt x="143477" y="99633"/>
                </a:lnTo>
                <a:lnTo>
                  <a:pt x="160990" y="95259"/>
                </a:lnTo>
                <a:lnTo>
                  <a:pt x="172476" y="81159"/>
                </a:lnTo>
                <a:lnTo>
                  <a:pt x="177648" y="56412"/>
                </a:lnTo>
                <a:lnTo>
                  <a:pt x="176651" y="34887"/>
                </a:lnTo>
                <a:lnTo>
                  <a:pt x="172070" y="18010"/>
                </a:lnTo>
                <a:lnTo>
                  <a:pt x="166487" y="7203"/>
                </a:lnTo>
                <a:lnTo>
                  <a:pt x="161450" y="146"/>
                </a:lnTo>
                <a:lnTo>
                  <a:pt x="158340" y="0"/>
                </a:lnTo>
                <a:close/>
              </a:path>
              <a:path w="177800" h="213359">
                <a:moveTo>
                  <a:pt x="42019" y="77076"/>
                </a:moveTo>
                <a:lnTo>
                  <a:pt x="14204" y="116469"/>
                </a:lnTo>
                <a:lnTo>
                  <a:pt x="3707" y="155078"/>
                </a:lnTo>
                <a:lnTo>
                  <a:pt x="335" y="196528"/>
                </a:lnTo>
                <a:lnTo>
                  <a:pt x="0" y="210025"/>
                </a:lnTo>
                <a:lnTo>
                  <a:pt x="1748" y="213302"/>
                </a:lnTo>
                <a:lnTo>
                  <a:pt x="5245" y="211354"/>
                </a:lnTo>
                <a:lnTo>
                  <a:pt x="25424" y="186722"/>
                </a:lnTo>
                <a:lnTo>
                  <a:pt x="49028" y="164356"/>
                </a:lnTo>
                <a:lnTo>
                  <a:pt x="66764" y="141989"/>
                </a:lnTo>
                <a:lnTo>
                  <a:pt x="66816" y="141492"/>
                </a:lnTo>
                <a:lnTo>
                  <a:pt x="55810" y="141492"/>
                </a:lnTo>
                <a:lnTo>
                  <a:pt x="49244" y="133503"/>
                </a:lnTo>
                <a:lnTo>
                  <a:pt x="45785" y="122194"/>
                </a:lnTo>
                <a:lnTo>
                  <a:pt x="43861" y="110528"/>
                </a:lnTo>
                <a:lnTo>
                  <a:pt x="43332" y="98700"/>
                </a:lnTo>
                <a:lnTo>
                  <a:pt x="44061" y="86908"/>
                </a:lnTo>
                <a:lnTo>
                  <a:pt x="45024" y="78290"/>
                </a:lnTo>
                <a:lnTo>
                  <a:pt x="42019" y="77076"/>
                </a:lnTo>
                <a:close/>
              </a:path>
              <a:path w="177800" h="213359">
                <a:moveTo>
                  <a:pt x="67733" y="132716"/>
                </a:moveTo>
                <a:lnTo>
                  <a:pt x="63229" y="139978"/>
                </a:lnTo>
                <a:lnTo>
                  <a:pt x="55810" y="141492"/>
                </a:lnTo>
                <a:lnTo>
                  <a:pt x="66816" y="141492"/>
                </a:lnTo>
                <a:lnTo>
                  <a:pt x="67733" y="132716"/>
                </a:lnTo>
                <a:close/>
              </a:path>
              <a:path w="177800" h="213359">
                <a:moveTo>
                  <a:pt x="69338" y="117357"/>
                </a:moveTo>
                <a:lnTo>
                  <a:pt x="67733" y="132716"/>
                </a:lnTo>
                <a:lnTo>
                  <a:pt x="68679" y="131190"/>
                </a:lnTo>
                <a:lnTo>
                  <a:pt x="69338" y="117357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E47EE209-1D3C-486D-B077-6E1AF61DE23A}"/>
              </a:ext>
            </a:extLst>
          </p:cNvPr>
          <p:cNvSpPr/>
          <p:nvPr/>
        </p:nvSpPr>
        <p:spPr>
          <a:xfrm>
            <a:off x="16783746" y="1006893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40" h="178434">
                <a:moveTo>
                  <a:pt x="43327" y="80676"/>
                </a:moveTo>
                <a:lnTo>
                  <a:pt x="40445" y="83669"/>
                </a:lnTo>
                <a:lnTo>
                  <a:pt x="39496" y="90244"/>
                </a:lnTo>
                <a:lnTo>
                  <a:pt x="41323" y="109470"/>
                </a:lnTo>
                <a:lnTo>
                  <a:pt x="54882" y="151094"/>
                </a:lnTo>
                <a:lnTo>
                  <a:pt x="76742" y="177959"/>
                </a:lnTo>
                <a:lnTo>
                  <a:pt x="82102" y="174872"/>
                </a:lnTo>
                <a:lnTo>
                  <a:pt x="87777" y="166525"/>
                </a:lnTo>
                <a:lnTo>
                  <a:pt x="101373" y="128828"/>
                </a:lnTo>
                <a:lnTo>
                  <a:pt x="102533" y="109175"/>
                </a:lnTo>
                <a:lnTo>
                  <a:pt x="69421" y="109175"/>
                </a:lnTo>
                <a:lnTo>
                  <a:pt x="64611" y="105583"/>
                </a:lnTo>
                <a:lnTo>
                  <a:pt x="59742" y="100277"/>
                </a:lnTo>
                <a:lnTo>
                  <a:pt x="55308" y="94131"/>
                </a:lnTo>
                <a:lnTo>
                  <a:pt x="51799" y="88024"/>
                </a:lnTo>
                <a:lnTo>
                  <a:pt x="47369" y="81913"/>
                </a:lnTo>
                <a:lnTo>
                  <a:pt x="43327" y="80676"/>
                </a:lnTo>
                <a:close/>
              </a:path>
              <a:path w="104140" h="178434">
                <a:moveTo>
                  <a:pt x="73107" y="20707"/>
                </a:moveTo>
                <a:lnTo>
                  <a:pt x="55244" y="20707"/>
                </a:lnTo>
                <a:lnTo>
                  <a:pt x="63998" y="23503"/>
                </a:lnTo>
                <a:lnTo>
                  <a:pt x="70374" y="29544"/>
                </a:lnTo>
                <a:lnTo>
                  <a:pt x="81418" y="47520"/>
                </a:lnTo>
                <a:lnTo>
                  <a:pt x="83786" y="68983"/>
                </a:lnTo>
                <a:lnTo>
                  <a:pt x="79211" y="90634"/>
                </a:lnTo>
                <a:lnTo>
                  <a:pt x="69421" y="109175"/>
                </a:lnTo>
                <a:lnTo>
                  <a:pt x="102533" y="109175"/>
                </a:lnTo>
                <a:lnTo>
                  <a:pt x="103797" y="87761"/>
                </a:lnTo>
                <a:lnTo>
                  <a:pt x="94026" y="48923"/>
                </a:lnTo>
                <a:lnTo>
                  <a:pt x="73107" y="20707"/>
                </a:lnTo>
                <a:close/>
              </a:path>
              <a:path w="104140" h="178434">
                <a:moveTo>
                  <a:pt x="33040" y="0"/>
                </a:moveTo>
                <a:lnTo>
                  <a:pt x="19445" y="1774"/>
                </a:lnTo>
                <a:lnTo>
                  <a:pt x="9936" y="7210"/>
                </a:lnTo>
                <a:lnTo>
                  <a:pt x="2622" y="18511"/>
                </a:lnTo>
                <a:lnTo>
                  <a:pt x="0" y="33858"/>
                </a:lnTo>
                <a:lnTo>
                  <a:pt x="3511" y="49402"/>
                </a:lnTo>
                <a:lnTo>
                  <a:pt x="14596" y="61292"/>
                </a:lnTo>
                <a:lnTo>
                  <a:pt x="26852" y="65017"/>
                </a:lnTo>
                <a:lnTo>
                  <a:pt x="39110" y="63943"/>
                </a:lnTo>
                <a:lnTo>
                  <a:pt x="49610" y="59697"/>
                </a:lnTo>
                <a:lnTo>
                  <a:pt x="56595" y="53910"/>
                </a:lnTo>
                <a:lnTo>
                  <a:pt x="60825" y="48423"/>
                </a:lnTo>
                <a:lnTo>
                  <a:pt x="56815" y="46340"/>
                </a:lnTo>
                <a:lnTo>
                  <a:pt x="50815" y="45523"/>
                </a:lnTo>
                <a:lnTo>
                  <a:pt x="41037" y="41016"/>
                </a:lnTo>
                <a:lnTo>
                  <a:pt x="37636" y="33289"/>
                </a:lnTo>
                <a:lnTo>
                  <a:pt x="40209" y="25681"/>
                </a:lnTo>
                <a:lnTo>
                  <a:pt x="48354" y="21534"/>
                </a:lnTo>
                <a:lnTo>
                  <a:pt x="55244" y="20707"/>
                </a:lnTo>
                <a:lnTo>
                  <a:pt x="73107" y="20707"/>
                </a:lnTo>
                <a:lnTo>
                  <a:pt x="71034" y="17911"/>
                </a:lnTo>
                <a:lnTo>
                  <a:pt x="50359" y="4505"/>
                </a:lnTo>
                <a:lnTo>
                  <a:pt x="3304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B554ABA-E1E9-452A-950D-E4F0FD6DF1CC}"/>
              </a:ext>
            </a:extLst>
          </p:cNvPr>
          <p:cNvSpPr/>
          <p:nvPr/>
        </p:nvSpPr>
        <p:spPr>
          <a:xfrm>
            <a:off x="16799162" y="10090471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19" h="43815">
                <a:moveTo>
                  <a:pt x="32933" y="0"/>
                </a:moveTo>
                <a:lnTo>
                  <a:pt x="18366" y="3913"/>
                </a:lnTo>
                <a:lnTo>
                  <a:pt x="6632" y="13706"/>
                </a:lnTo>
                <a:lnTo>
                  <a:pt x="0" y="26790"/>
                </a:lnTo>
                <a:lnTo>
                  <a:pt x="735" y="40574"/>
                </a:lnTo>
                <a:lnTo>
                  <a:pt x="12680" y="43560"/>
                </a:lnTo>
                <a:lnTo>
                  <a:pt x="24460" y="42208"/>
                </a:lnTo>
                <a:lnTo>
                  <a:pt x="34488" y="37989"/>
                </a:lnTo>
                <a:lnTo>
                  <a:pt x="41173" y="32375"/>
                </a:lnTo>
                <a:lnTo>
                  <a:pt x="45414" y="26878"/>
                </a:lnTo>
                <a:lnTo>
                  <a:pt x="41404" y="24805"/>
                </a:lnTo>
                <a:lnTo>
                  <a:pt x="35393" y="23988"/>
                </a:lnTo>
                <a:lnTo>
                  <a:pt x="25618" y="19480"/>
                </a:lnTo>
                <a:lnTo>
                  <a:pt x="22218" y="11750"/>
                </a:lnTo>
                <a:lnTo>
                  <a:pt x="24792" y="4142"/>
                </a:lnTo>
                <a:lnTo>
                  <a:pt x="32933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04F0C0C8-4407-4414-A8F0-DC3CB440D660}"/>
              </a:ext>
            </a:extLst>
          </p:cNvPr>
          <p:cNvSpPr/>
          <p:nvPr/>
        </p:nvSpPr>
        <p:spPr>
          <a:xfrm>
            <a:off x="16843916" y="10092226"/>
            <a:ext cx="43981" cy="10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805B089D-2C6F-4556-BD38-A7B39DBC3F93}"/>
              </a:ext>
            </a:extLst>
          </p:cNvPr>
          <p:cNvSpPr/>
          <p:nvPr/>
        </p:nvSpPr>
        <p:spPr>
          <a:xfrm>
            <a:off x="16728957" y="102747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9224" y="0"/>
                </a:moveTo>
                <a:lnTo>
                  <a:pt x="5287" y="879"/>
                </a:lnTo>
                <a:lnTo>
                  <a:pt x="0" y="6879"/>
                </a:lnTo>
                <a:lnTo>
                  <a:pt x="869" y="20805"/>
                </a:lnTo>
                <a:lnTo>
                  <a:pt x="6868" y="26103"/>
                </a:lnTo>
                <a:lnTo>
                  <a:pt x="20805" y="25224"/>
                </a:lnTo>
                <a:lnTo>
                  <a:pt x="26093" y="19224"/>
                </a:lnTo>
                <a:lnTo>
                  <a:pt x="25213" y="5287"/>
                </a:lnTo>
                <a:lnTo>
                  <a:pt x="1922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12143D2-0B74-4D1F-B108-1A483AC1372A}"/>
              </a:ext>
            </a:extLst>
          </p:cNvPr>
          <p:cNvSpPr/>
          <p:nvPr/>
        </p:nvSpPr>
        <p:spPr>
          <a:xfrm>
            <a:off x="16915658" y="101620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7999" y="0"/>
                </a:moveTo>
                <a:lnTo>
                  <a:pt x="1999" y="4376"/>
                </a:lnTo>
                <a:lnTo>
                  <a:pt x="0" y="17172"/>
                </a:lnTo>
                <a:lnTo>
                  <a:pt x="4376" y="23172"/>
                </a:lnTo>
                <a:lnTo>
                  <a:pt x="17182" y="25182"/>
                </a:lnTo>
                <a:lnTo>
                  <a:pt x="23172" y="20795"/>
                </a:lnTo>
                <a:lnTo>
                  <a:pt x="25172" y="7999"/>
                </a:lnTo>
                <a:lnTo>
                  <a:pt x="20795" y="1999"/>
                </a:lnTo>
                <a:lnTo>
                  <a:pt x="7999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5DC9A5D3-6847-4B0E-A44C-5676CAF2A2BE}"/>
              </a:ext>
            </a:extLst>
          </p:cNvPr>
          <p:cNvSpPr/>
          <p:nvPr/>
        </p:nvSpPr>
        <p:spPr>
          <a:xfrm>
            <a:off x="16806109" y="105603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768" y="0"/>
                </a:moveTo>
                <a:lnTo>
                  <a:pt x="14209" y="335"/>
                </a:lnTo>
                <a:lnTo>
                  <a:pt x="7594" y="3434"/>
                </a:lnTo>
                <a:lnTo>
                  <a:pt x="2623" y="8787"/>
                </a:lnTo>
                <a:lnTo>
                  <a:pt x="0" y="15884"/>
                </a:lnTo>
                <a:lnTo>
                  <a:pt x="335" y="23444"/>
                </a:lnTo>
                <a:lnTo>
                  <a:pt x="3434" y="30060"/>
                </a:lnTo>
                <a:lnTo>
                  <a:pt x="8787" y="35033"/>
                </a:lnTo>
                <a:lnTo>
                  <a:pt x="15884" y="37663"/>
                </a:lnTo>
                <a:lnTo>
                  <a:pt x="23443" y="37328"/>
                </a:lnTo>
                <a:lnTo>
                  <a:pt x="30059" y="34228"/>
                </a:lnTo>
                <a:lnTo>
                  <a:pt x="35029" y="28871"/>
                </a:lnTo>
                <a:lnTo>
                  <a:pt x="37653" y="21768"/>
                </a:lnTo>
                <a:lnTo>
                  <a:pt x="37318" y="14209"/>
                </a:lnTo>
                <a:lnTo>
                  <a:pt x="34218" y="7594"/>
                </a:lnTo>
                <a:lnTo>
                  <a:pt x="28865" y="2623"/>
                </a:lnTo>
                <a:lnTo>
                  <a:pt x="21768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C38D7EB9-C2AC-4F08-96FB-7B41B0F3524F}"/>
              </a:ext>
            </a:extLst>
          </p:cNvPr>
          <p:cNvSpPr/>
          <p:nvPr/>
        </p:nvSpPr>
        <p:spPr>
          <a:xfrm>
            <a:off x="16862252" y="1055578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6272" y="0"/>
                </a:moveTo>
                <a:lnTo>
                  <a:pt x="1570" y="3434"/>
                </a:lnTo>
                <a:lnTo>
                  <a:pt x="0" y="13465"/>
                </a:lnTo>
                <a:lnTo>
                  <a:pt x="3434" y="18166"/>
                </a:lnTo>
                <a:lnTo>
                  <a:pt x="13465" y="19737"/>
                </a:lnTo>
                <a:lnTo>
                  <a:pt x="18166" y="16303"/>
                </a:lnTo>
                <a:lnTo>
                  <a:pt x="19737" y="6272"/>
                </a:lnTo>
                <a:lnTo>
                  <a:pt x="16303" y="1570"/>
                </a:lnTo>
                <a:lnTo>
                  <a:pt x="627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7BC34481-4B82-4EEA-B0B6-FF2A5F5A23CF}"/>
              </a:ext>
            </a:extLst>
          </p:cNvPr>
          <p:cNvSpPr/>
          <p:nvPr/>
        </p:nvSpPr>
        <p:spPr>
          <a:xfrm>
            <a:off x="16979631" y="10431298"/>
            <a:ext cx="459740" cy="165100"/>
          </a:xfrm>
          <a:custGeom>
            <a:avLst/>
            <a:gdLst/>
            <a:ahLst/>
            <a:cxnLst/>
            <a:rect l="l" t="t" r="r" b="b"/>
            <a:pathLst>
              <a:path w="459740" h="165100">
                <a:moveTo>
                  <a:pt x="163890" y="44427"/>
                </a:moveTo>
                <a:lnTo>
                  <a:pt x="126835" y="62754"/>
                </a:lnTo>
                <a:lnTo>
                  <a:pt x="112708" y="100363"/>
                </a:lnTo>
                <a:lnTo>
                  <a:pt x="117703" y="127267"/>
                </a:lnTo>
                <a:lnTo>
                  <a:pt x="132823" y="148250"/>
                </a:lnTo>
                <a:lnTo>
                  <a:pt x="155442" y="161198"/>
                </a:lnTo>
                <a:lnTo>
                  <a:pt x="182936" y="163995"/>
                </a:lnTo>
                <a:lnTo>
                  <a:pt x="219911" y="150095"/>
                </a:lnTo>
                <a:lnTo>
                  <a:pt x="244456" y="121749"/>
                </a:lnTo>
                <a:lnTo>
                  <a:pt x="247551" y="111452"/>
                </a:lnTo>
                <a:lnTo>
                  <a:pt x="169900" y="111452"/>
                </a:lnTo>
                <a:lnTo>
                  <a:pt x="157820" y="103324"/>
                </a:lnTo>
                <a:lnTo>
                  <a:pt x="154172" y="88824"/>
                </a:lnTo>
                <a:lnTo>
                  <a:pt x="156788" y="72219"/>
                </a:lnTo>
                <a:lnTo>
                  <a:pt x="163502" y="57778"/>
                </a:lnTo>
                <a:lnTo>
                  <a:pt x="168154" y="50878"/>
                </a:lnTo>
                <a:lnTo>
                  <a:pt x="168167" y="50567"/>
                </a:lnTo>
                <a:lnTo>
                  <a:pt x="163890" y="44427"/>
                </a:lnTo>
                <a:close/>
              </a:path>
              <a:path w="459740" h="165100">
                <a:moveTo>
                  <a:pt x="306775" y="0"/>
                </a:moveTo>
                <a:lnTo>
                  <a:pt x="266398" y="22897"/>
                </a:lnTo>
                <a:lnTo>
                  <a:pt x="255072" y="40691"/>
                </a:lnTo>
                <a:lnTo>
                  <a:pt x="258020" y="44276"/>
                </a:lnTo>
                <a:lnTo>
                  <a:pt x="262934" y="46030"/>
                </a:lnTo>
                <a:lnTo>
                  <a:pt x="273949" y="47485"/>
                </a:lnTo>
                <a:lnTo>
                  <a:pt x="275300" y="50878"/>
                </a:lnTo>
                <a:lnTo>
                  <a:pt x="276944" y="59945"/>
                </a:lnTo>
                <a:lnTo>
                  <a:pt x="279581" y="83215"/>
                </a:lnTo>
                <a:lnTo>
                  <a:pt x="279745" y="107475"/>
                </a:lnTo>
                <a:lnTo>
                  <a:pt x="278039" y="131740"/>
                </a:lnTo>
                <a:lnTo>
                  <a:pt x="275070" y="155021"/>
                </a:lnTo>
                <a:lnTo>
                  <a:pt x="275922" y="162468"/>
                </a:lnTo>
                <a:lnTo>
                  <a:pt x="305598" y="125984"/>
                </a:lnTo>
                <a:lnTo>
                  <a:pt x="317915" y="51729"/>
                </a:lnTo>
                <a:lnTo>
                  <a:pt x="310357" y="10387"/>
                </a:lnTo>
                <a:lnTo>
                  <a:pt x="306775" y="0"/>
                </a:lnTo>
                <a:close/>
              </a:path>
              <a:path w="459740" h="165100">
                <a:moveTo>
                  <a:pt x="238452" y="30527"/>
                </a:moveTo>
                <a:lnTo>
                  <a:pt x="173866" y="30527"/>
                </a:lnTo>
                <a:lnTo>
                  <a:pt x="187170" y="32844"/>
                </a:lnTo>
                <a:lnTo>
                  <a:pt x="197753" y="38805"/>
                </a:lnTo>
                <a:lnTo>
                  <a:pt x="209489" y="60808"/>
                </a:lnTo>
                <a:lnTo>
                  <a:pt x="205807" y="86185"/>
                </a:lnTo>
                <a:lnTo>
                  <a:pt x="191135" y="106035"/>
                </a:lnTo>
                <a:lnTo>
                  <a:pt x="169900" y="111452"/>
                </a:lnTo>
                <a:lnTo>
                  <a:pt x="247551" y="111452"/>
                </a:lnTo>
                <a:lnTo>
                  <a:pt x="255258" y="85809"/>
                </a:lnTo>
                <a:lnTo>
                  <a:pt x="251003" y="49130"/>
                </a:lnTo>
                <a:lnTo>
                  <a:pt x="238452" y="30527"/>
                </a:lnTo>
                <a:close/>
              </a:path>
              <a:path w="459740" h="165100">
                <a:moveTo>
                  <a:pt x="183269" y="3886"/>
                </a:moveTo>
                <a:lnTo>
                  <a:pt x="156347" y="10211"/>
                </a:lnTo>
                <a:lnTo>
                  <a:pt x="132278" y="27475"/>
                </a:lnTo>
                <a:lnTo>
                  <a:pt x="128364" y="34046"/>
                </a:lnTo>
                <a:lnTo>
                  <a:pt x="128984" y="38951"/>
                </a:lnTo>
                <a:lnTo>
                  <a:pt x="133222" y="41092"/>
                </a:lnTo>
                <a:lnTo>
                  <a:pt x="140163" y="39370"/>
                </a:lnTo>
                <a:lnTo>
                  <a:pt x="158108" y="32491"/>
                </a:lnTo>
                <a:lnTo>
                  <a:pt x="173866" y="30527"/>
                </a:lnTo>
                <a:lnTo>
                  <a:pt x="238452" y="30527"/>
                </a:lnTo>
                <a:lnTo>
                  <a:pt x="230380" y="18564"/>
                </a:lnTo>
                <a:lnTo>
                  <a:pt x="209221" y="7127"/>
                </a:lnTo>
                <a:lnTo>
                  <a:pt x="183269" y="3886"/>
                </a:lnTo>
                <a:close/>
              </a:path>
              <a:path w="459740" h="165100">
                <a:moveTo>
                  <a:pt x="339026" y="125001"/>
                </a:moveTo>
                <a:lnTo>
                  <a:pt x="333330" y="129294"/>
                </a:lnTo>
                <a:lnTo>
                  <a:pt x="335801" y="138215"/>
                </a:lnTo>
                <a:lnTo>
                  <a:pt x="345523" y="151877"/>
                </a:lnTo>
                <a:lnTo>
                  <a:pt x="363173" y="161057"/>
                </a:lnTo>
                <a:lnTo>
                  <a:pt x="384391" y="164646"/>
                </a:lnTo>
                <a:lnTo>
                  <a:pt x="404814" y="161534"/>
                </a:lnTo>
                <a:lnTo>
                  <a:pt x="423118" y="152527"/>
                </a:lnTo>
                <a:lnTo>
                  <a:pt x="438674" y="139397"/>
                </a:lnTo>
                <a:lnTo>
                  <a:pt x="364232" y="139397"/>
                </a:lnTo>
                <a:lnTo>
                  <a:pt x="352403" y="136315"/>
                </a:lnTo>
                <a:lnTo>
                  <a:pt x="343623" y="130215"/>
                </a:lnTo>
                <a:lnTo>
                  <a:pt x="339026" y="125001"/>
                </a:lnTo>
                <a:close/>
              </a:path>
              <a:path w="459740" h="165100">
                <a:moveTo>
                  <a:pt x="443969" y="31800"/>
                </a:moveTo>
                <a:lnTo>
                  <a:pt x="384271" y="31800"/>
                </a:lnTo>
                <a:lnTo>
                  <a:pt x="392605" y="32582"/>
                </a:lnTo>
                <a:lnTo>
                  <a:pt x="399794" y="37189"/>
                </a:lnTo>
                <a:lnTo>
                  <a:pt x="405686" y="44769"/>
                </a:lnTo>
                <a:lnTo>
                  <a:pt x="410134" y="54469"/>
                </a:lnTo>
                <a:lnTo>
                  <a:pt x="415283" y="76908"/>
                </a:lnTo>
                <a:lnTo>
                  <a:pt x="414262" y="98701"/>
                </a:lnTo>
                <a:lnTo>
                  <a:pt x="405807" y="118401"/>
                </a:lnTo>
                <a:lnTo>
                  <a:pt x="388658" y="134561"/>
                </a:lnTo>
                <a:lnTo>
                  <a:pt x="377015" y="138975"/>
                </a:lnTo>
                <a:lnTo>
                  <a:pt x="364232" y="139397"/>
                </a:lnTo>
                <a:lnTo>
                  <a:pt x="438674" y="139397"/>
                </a:lnTo>
                <a:lnTo>
                  <a:pt x="438829" y="139266"/>
                </a:lnTo>
                <a:lnTo>
                  <a:pt x="451156" y="121072"/>
                </a:lnTo>
                <a:lnTo>
                  <a:pt x="459305" y="97264"/>
                </a:lnTo>
                <a:lnTo>
                  <a:pt x="458274" y="57344"/>
                </a:lnTo>
                <a:lnTo>
                  <a:pt x="443969" y="31800"/>
                </a:lnTo>
                <a:close/>
              </a:path>
              <a:path w="459740" h="165100">
                <a:moveTo>
                  <a:pt x="408396" y="6543"/>
                </a:moveTo>
                <a:lnTo>
                  <a:pt x="367350" y="9968"/>
                </a:lnTo>
                <a:lnTo>
                  <a:pt x="341454" y="28619"/>
                </a:lnTo>
                <a:lnTo>
                  <a:pt x="328107" y="56097"/>
                </a:lnTo>
                <a:lnTo>
                  <a:pt x="329395" y="84934"/>
                </a:lnTo>
                <a:lnTo>
                  <a:pt x="347403" y="107661"/>
                </a:lnTo>
                <a:lnTo>
                  <a:pt x="365676" y="113832"/>
                </a:lnTo>
                <a:lnTo>
                  <a:pt x="383415" y="111321"/>
                </a:lnTo>
                <a:lnTo>
                  <a:pt x="397443" y="101907"/>
                </a:lnTo>
                <a:lnTo>
                  <a:pt x="404584" y="87369"/>
                </a:lnTo>
                <a:lnTo>
                  <a:pt x="406653" y="74422"/>
                </a:lnTo>
                <a:lnTo>
                  <a:pt x="385032" y="74422"/>
                </a:lnTo>
                <a:lnTo>
                  <a:pt x="377180" y="70699"/>
                </a:lnTo>
                <a:lnTo>
                  <a:pt x="371549" y="63512"/>
                </a:lnTo>
                <a:lnTo>
                  <a:pt x="369213" y="53610"/>
                </a:lnTo>
                <a:lnTo>
                  <a:pt x="370045" y="46775"/>
                </a:lnTo>
                <a:lnTo>
                  <a:pt x="372882" y="40058"/>
                </a:lnTo>
                <a:lnTo>
                  <a:pt x="377649" y="34666"/>
                </a:lnTo>
                <a:lnTo>
                  <a:pt x="384271" y="31800"/>
                </a:lnTo>
                <a:lnTo>
                  <a:pt x="443969" y="31800"/>
                </a:lnTo>
                <a:lnTo>
                  <a:pt x="440004" y="24720"/>
                </a:lnTo>
                <a:lnTo>
                  <a:pt x="408396" y="6543"/>
                </a:lnTo>
                <a:close/>
              </a:path>
              <a:path w="459740" h="165100">
                <a:moveTo>
                  <a:pt x="399474" y="72249"/>
                </a:moveTo>
                <a:lnTo>
                  <a:pt x="394029" y="73934"/>
                </a:lnTo>
                <a:lnTo>
                  <a:pt x="385032" y="74422"/>
                </a:lnTo>
                <a:lnTo>
                  <a:pt x="406653" y="74422"/>
                </a:lnTo>
                <a:lnTo>
                  <a:pt x="406971" y="72427"/>
                </a:lnTo>
                <a:lnTo>
                  <a:pt x="399474" y="72249"/>
                </a:lnTo>
                <a:close/>
              </a:path>
              <a:path w="459740" h="165100">
                <a:moveTo>
                  <a:pt x="106838" y="37004"/>
                </a:moveTo>
                <a:lnTo>
                  <a:pt x="31450" y="37004"/>
                </a:lnTo>
                <a:lnTo>
                  <a:pt x="40826" y="39663"/>
                </a:lnTo>
                <a:lnTo>
                  <a:pt x="47590" y="46249"/>
                </a:lnTo>
                <a:lnTo>
                  <a:pt x="50278" y="68860"/>
                </a:lnTo>
                <a:lnTo>
                  <a:pt x="39171" y="92762"/>
                </a:lnTo>
                <a:lnTo>
                  <a:pt x="4523" y="140100"/>
                </a:lnTo>
                <a:lnTo>
                  <a:pt x="0" y="147231"/>
                </a:lnTo>
                <a:lnTo>
                  <a:pt x="4596" y="152696"/>
                </a:lnTo>
                <a:lnTo>
                  <a:pt x="11601" y="155942"/>
                </a:lnTo>
                <a:lnTo>
                  <a:pt x="28715" y="161067"/>
                </a:lnTo>
                <a:lnTo>
                  <a:pt x="49332" y="163334"/>
                </a:lnTo>
                <a:lnTo>
                  <a:pt x="69915" y="162826"/>
                </a:lnTo>
                <a:lnTo>
                  <a:pt x="108811" y="140013"/>
                </a:lnTo>
                <a:lnTo>
                  <a:pt x="109076" y="128569"/>
                </a:lnTo>
                <a:lnTo>
                  <a:pt x="63573" y="128569"/>
                </a:lnTo>
                <a:lnTo>
                  <a:pt x="55924" y="128226"/>
                </a:lnTo>
                <a:lnTo>
                  <a:pt x="50867" y="127378"/>
                </a:lnTo>
                <a:lnTo>
                  <a:pt x="48794" y="122886"/>
                </a:lnTo>
                <a:lnTo>
                  <a:pt x="52605" y="119650"/>
                </a:lnTo>
                <a:lnTo>
                  <a:pt x="69543" y="105538"/>
                </a:lnTo>
                <a:lnTo>
                  <a:pt x="87718" y="88217"/>
                </a:lnTo>
                <a:lnTo>
                  <a:pt x="102397" y="67637"/>
                </a:lnTo>
                <a:lnTo>
                  <a:pt x="108844" y="43747"/>
                </a:lnTo>
                <a:lnTo>
                  <a:pt x="106838" y="37004"/>
                </a:lnTo>
                <a:close/>
              </a:path>
              <a:path w="459740" h="165100">
                <a:moveTo>
                  <a:pt x="105284" y="120090"/>
                </a:moveTo>
                <a:lnTo>
                  <a:pt x="96845" y="122362"/>
                </a:lnTo>
                <a:lnTo>
                  <a:pt x="84484" y="125418"/>
                </a:lnTo>
                <a:lnTo>
                  <a:pt x="73243" y="127560"/>
                </a:lnTo>
                <a:lnTo>
                  <a:pt x="63573" y="128569"/>
                </a:lnTo>
                <a:lnTo>
                  <a:pt x="109076" y="128569"/>
                </a:lnTo>
                <a:lnTo>
                  <a:pt x="108268" y="123776"/>
                </a:lnTo>
                <a:lnTo>
                  <a:pt x="105284" y="120090"/>
                </a:lnTo>
                <a:close/>
              </a:path>
              <a:path w="459740" h="165100">
                <a:moveTo>
                  <a:pt x="64246" y="1397"/>
                </a:moveTo>
                <a:lnTo>
                  <a:pt x="20371" y="9688"/>
                </a:lnTo>
                <a:lnTo>
                  <a:pt x="2750" y="43747"/>
                </a:lnTo>
                <a:lnTo>
                  <a:pt x="4251" y="52364"/>
                </a:lnTo>
                <a:lnTo>
                  <a:pt x="12083" y="51495"/>
                </a:lnTo>
                <a:lnTo>
                  <a:pt x="14847" y="46071"/>
                </a:lnTo>
                <a:lnTo>
                  <a:pt x="21958" y="38922"/>
                </a:lnTo>
                <a:lnTo>
                  <a:pt x="31450" y="37004"/>
                </a:lnTo>
                <a:lnTo>
                  <a:pt x="106838" y="37004"/>
                </a:lnTo>
                <a:lnTo>
                  <a:pt x="103112" y="24480"/>
                </a:lnTo>
                <a:lnTo>
                  <a:pt x="87060" y="9561"/>
                </a:lnTo>
                <a:lnTo>
                  <a:pt x="64246" y="1397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3310723F-380D-4045-9BD6-D5023E11E4BD}"/>
              </a:ext>
            </a:extLst>
          </p:cNvPr>
          <p:cNvSpPr/>
          <p:nvPr/>
        </p:nvSpPr>
        <p:spPr>
          <a:xfrm>
            <a:off x="17312960" y="10462948"/>
            <a:ext cx="104358" cy="132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D39B21AF-BFAC-43BE-9ABC-338690C31C8C}"/>
              </a:ext>
            </a:extLst>
          </p:cNvPr>
          <p:cNvSpPr/>
          <p:nvPr/>
        </p:nvSpPr>
        <p:spPr>
          <a:xfrm>
            <a:off x="16982289" y="10432802"/>
            <a:ext cx="107159" cy="151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B7DFF441-E5DC-4939-88AB-743516BB96BC}"/>
              </a:ext>
            </a:extLst>
          </p:cNvPr>
          <p:cNvSpPr/>
          <p:nvPr/>
        </p:nvSpPr>
        <p:spPr>
          <a:xfrm>
            <a:off x="17238950" y="10433536"/>
            <a:ext cx="58728" cy="7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>
            <a:extLst>
              <a:ext uri="{FF2B5EF4-FFF2-40B4-BE49-F238E27FC236}">
                <a16:creationId xmlns:a16="http://schemas.microsoft.com/office/drawing/2014/main" id="{5CE06996-B854-454A-9A1A-726BF6360EBF}"/>
              </a:ext>
            </a:extLst>
          </p:cNvPr>
          <p:cNvSpPr/>
          <p:nvPr/>
        </p:nvSpPr>
        <p:spPr>
          <a:xfrm>
            <a:off x="17133656" y="10463252"/>
            <a:ext cx="77130" cy="105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E8D0654B-8412-4934-BC10-2031F75AED2C}"/>
              </a:ext>
            </a:extLst>
          </p:cNvPr>
          <p:cNvSpPr/>
          <p:nvPr/>
        </p:nvSpPr>
        <p:spPr>
          <a:xfrm>
            <a:off x="17187840" y="102602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51" y="0"/>
                </a:moveTo>
                <a:lnTo>
                  <a:pt x="12245" y="1575"/>
                </a:lnTo>
                <a:lnTo>
                  <a:pt x="5871" y="5871"/>
                </a:lnTo>
                <a:lnTo>
                  <a:pt x="1575" y="12245"/>
                </a:lnTo>
                <a:lnTo>
                  <a:pt x="0" y="20051"/>
                </a:lnTo>
                <a:lnTo>
                  <a:pt x="1575" y="27854"/>
                </a:lnTo>
                <a:lnTo>
                  <a:pt x="5871" y="34228"/>
                </a:lnTo>
                <a:lnTo>
                  <a:pt x="12245" y="38526"/>
                </a:lnTo>
                <a:lnTo>
                  <a:pt x="20051" y="40103"/>
                </a:lnTo>
                <a:lnTo>
                  <a:pt x="27854" y="38526"/>
                </a:lnTo>
                <a:lnTo>
                  <a:pt x="34228" y="34228"/>
                </a:lnTo>
                <a:lnTo>
                  <a:pt x="38526" y="27854"/>
                </a:lnTo>
                <a:lnTo>
                  <a:pt x="40103" y="20051"/>
                </a:lnTo>
                <a:lnTo>
                  <a:pt x="38526" y="12245"/>
                </a:lnTo>
                <a:lnTo>
                  <a:pt x="34228" y="5871"/>
                </a:lnTo>
                <a:lnTo>
                  <a:pt x="27854" y="1575"/>
                </a:lnTo>
                <a:lnTo>
                  <a:pt x="20051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94845FDB-D3CD-41FA-AD4B-C2F710FBFCEB}"/>
              </a:ext>
            </a:extLst>
          </p:cNvPr>
          <p:cNvSpPr/>
          <p:nvPr/>
        </p:nvSpPr>
        <p:spPr>
          <a:xfrm>
            <a:off x="17172874" y="10303301"/>
            <a:ext cx="42545" cy="115570"/>
          </a:xfrm>
          <a:custGeom>
            <a:avLst/>
            <a:gdLst/>
            <a:ahLst/>
            <a:cxnLst/>
            <a:rect l="l" t="t" r="r" b="b"/>
            <a:pathLst>
              <a:path w="42544" h="115570">
                <a:moveTo>
                  <a:pt x="1834" y="0"/>
                </a:moveTo>
                <a:lnTo>
                  <a:pt x="1400" y="7824"/>
                </a:lnTo>
                <a:lnTo>
                  <a:pt x="221" y="17716"/>
                </a:lnTo>
                <a:lnTo>
                  <a:pt x="0" y="42003"/>
                </a:lnTo>
                <a:lnTo>
                  <a:pt x="9596" y="91381"/>
                </a:lnTo>
                <a:lnTo>
                  <a:pt x="28258" y="115035"/>
                </a:lnTo>
                <a:lnTo>
                  <a:pt x="32494" y="112546"/>
                </a:lnTo>
                <a:lnTo>
                  <a:pt x="34021" y="107284"/>
                </a:lnTo>
                <a:lnTo>
                  <a:pt x="34407" y="89947"/>
                </a:lnTo>
                <a:lnTo>
                  <a:pt x="36135" y="65169"/>
                </a:lnTo>
                <a:lnTo>
                  <a:pt x="38811" y="40751"/>
                </a:lnTo>
                <a:lnTo>
                  <a:pt x="42042" y="24491"/>
                </a:lnTo>
                <a:lnTo>
                  <a:pt x="41426" y="15262"/>
                </a:lnTo>
                <a:lnTo>
                  <a:pt x="34543" y="7824"/>
                </a:lnTo>
                <a:lnTo>
                  <a:pt x="24330" y="2745"/>
                </a:lnTo>
                <a:lnTo>
                  <a:pt x="13718" y="596"/>
                </a:lnTo>
                <a:lnTo>
                  <a:pt x="1834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A69C2687-1358-4F36-A20C-947D735E163F}"/>
              </a:ext>
            </a:extLst>
          </p:cNvPr>
          <p:cNvSpPr/>
          <p:nvPr/>
        </p:nvSpPr>
        <p:spPr>
          <a:xfrm>
            <a:off x="17225057" y="10303065"/>
            <a:ext cx="135255" cy="118745"/>
          </a:xfrm>
          <a:custGeom>
            <a:avLst/>
            <a:gdLst/>
            <a:ahLst/>
            <a:cxnLst/>
            <a:rect l="l" t="t" r="r" b="b"/>
            <a:pathLst>
              <a:path w="135255" h="118745">
                <a:moveTo>
                  <a:pt x="23641" y="2503"/>
                </a:moveTo>
                <a:lnTo>
                  <a:pt x="3539" y="37628"/>
                </a:lnTo>
                <a:lnTo>
                  <a:pt x="11" y="89797"/>
                </a:lnTo>
                <a:lnTo>
                  <a:pt x="0" y="92581"/>
                </a:lnTo>
                <a:lnTo>
                  <a:pt x="835" y="108083"/>
                </a:lnTo>
                <a:lnTo>
                  <a:pt x="1854" y="115937"/>
                </a:lnTo>
                <a:lnTo>
                  <a:pt x="6846" y="118365"/>
                </a:lnTo>
                <a:lnTo>
                  <a:pt x="12322" y="112962"/>
                </a:lnTo>
                <a:lnTo>
                  <a:pt x="16206" y="107321"/>
                </a:lnTo>
                <a:lnTo>
                  <a:pt x="19683" y="99266"/>
                </a:lnTo>
                <a:lnTo>
                  <a:pt x="22956" y="89797"/>
                </a:lnTo>
                <a:lnTo>
                  <a:pt x="26227" y="79916"/>
                </a:lnTo>
                <a:lnTo>
                  <a:pt x="30092" y="73279"/>
                </a:lnTo>
                <a:lnTo>
                  <a:pt x="35169" y="70932"/>
                </a:lnTo>
                <a:lnTo>
                  <a:pt x="134817" y="70932"/>
                </a:lnTo>
                <a:lnTo>
                  <a:pt x="135107" y="69376"/>
                </a:lnTo>
                <a:lnTo>
                  <a:pt x="134704" y="62964"/>
                </a:lnTo>
                <a:lnTo>
                  <a:pt x="88969" y="62964"/>
                </a:lnTo>
                <a:lnTo>
                  <a:pt x="81231" y="62241"/>
                </a:lnTo>
                <a:lnTo>
                  <a:pt x="50454" y="20918"/>
                </a:lnTo>
                <a:lnTo>
                  <a:pt x="31614" y="4404"/>
                </a:lnTo>
                <a:lnTo>
                  <a:pt x="23641" y="2503"/>
                </a:lnTo>
                <a:close/>
              </a:path>
              <a:path w="135255" h="118745">
                <a:moveTo>
                  <a:pt x="134817" y="70932"/>
                </a:moveTo>
                <a:lnTo>
                  <a:pt x="35169" y="70932"/>
                </a:lnTo>
                <a:lnTo>
                  <a:pt x="40970" y="72103"/>
                </a:lnTo>
                <a:lnTo>
                  <a:pt x="47001" y="76021"/>
                </a:lnTo>
                <a:lnTo>
                  <a:pt x="54069" y="82141"/>
                </a:lnTo>
                <a:lnTo>
                  <a:pt x="73587" y="99317"/>
                </a:lnTo>
                <a:lnTo>
                  <a:pt x="84665" y="108753"/>
                </a:lnTo>
                <a:lnTo>
                  <a:pt x="93491" y="114088"/>
                </a:lnTo>
                <a:lnTo>
                  <a:pt x="102542" y="115936"/>
                </a:lnTo>
                <a:lnTo>
                  <a:pt x="111293" y="114459"/>
                </a:lnTo>
                <a:lnTo>
                  <a:pt x="119271" y="109810"/>
                </a:lnTo>
                <a:lnTo>
                  <a:pt x="130779" y="92581"/>
                </a:lnTo>
                <a:lnTo>
                  <a:pt x="134817" y="70932"/>
                </a:lnTo>
                <a:close/>
              </a:path>
              <a:path w="135255" h="118745">
                <a:moveTo>
                  <a:pt x="98255" y="0"/>
                </a:moveTo>
                <a:lnTo>
                  <a:pt x="85571" y="5165"/>
                </a:lnTo>
                <a:lnTo>
                  <a:pt x="82759" y="16850"/>
                </a:lnTo>
                <a:lnTo>
                  <a:pt x="85032" y="24679"/>
                </a:lnTo>
                <a:lnTo>
                  <a:pt x="87573" y="34693"/>
                </a:lnTo>
                <a:lnTo>
                  <a:pt x="89506" y="44757"/>
                </a:lnTo>
                <a:lnTo>
                  <a:pt x="89953" y="52733"/>
                </a:lnTo>
                <a:lnTo>
                  <a:pt x="88969" y="62964"/>
                </a:lnTo>
                <a:lnTo>
                  <a:pt x="134704" y="62964"/>
                </a:lnTo>
                <a:lnTo>
                  <a:pt x="133521" y="44166"/>
                </a:lnTo>
                <a:lnTo>
                  <a:pt x="127278" y="20918"/>
                </a:lnTo>
                <a:lnTo>
                  <a:pt x="114322" y="4278"/>
                </a:lnTo>
                <a:lnTo>
                  <a:pt x="98255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457D144C-FCC8-4A9D-86D3-1921DBEB7754}"/>
              </a:ext>
            </a:extLst>
          </p:cNvPr>
          <p:cNvSpPr/>
          <p:nvPr/>
        </p:nvSpPr>
        <p:spPr>
          <a:xfrm>
            <a:off x="17370497" y="10300710"/>
            <a:ext cx="124460" cy="120650"/>
          </a:xfrm>
          <a:custGeom>
            <a:avLst/>
            <a:gdLst/>
            <a:ahLst/>
            <a:cxnLst/>
            <a:rect l="l" t="t" r="r" b="b"/>
            <a:pathLst>
              <a:path w="124459" h="120650">
                <a:moveTo>
                  <a:pt x="5895" y="66864"/>
                </a:moveTo>
                <a:lnTo>
                  <a:pt x="0" y="70633"/>
                </a:lnTo>
                <a:lnTo>
                  <a:pt x="2963" y="76728"/>
                </a:lnTo>
                <a:lnTo>
                  <a:pt x="11594" y="90381"/>
                </a:lnTo>
                <a:lnTo>
                  <a:pt x="25233" y="104483"/>
                </a:lnTo>
                <a:lnTo>
                  <a:pt x="43472" y="115621"/>
                </a:lnTo>
                <a:lnTo>
                  <a:pt x="65903" y="120381"/>
                </a:lnTo>
                <a:lnTo>
                  <a:pt x="75274" y="119524"/>
                </a:lnTo>
                <a:lnTo>
                  <a:pt x="83841" y="116783"/>
                </a:lnTo>
                <a:lnTo>
                  <a:pt x="91264" y="112413"/>
                </a:lnTo>
                <a:lnTo>
                  <a:pt x="97201" y="106674"/>
                </a:lnTo>
                <a:lnTo>
                  <a:pt x="103194" y="97209"/>
                </a:lnTo>
                <a:lnTo>
                  <a:pt x="62783" y="97209"/>
                </a:lnTo>
                <a:lnTo>
                  <a:pt x="50232" y="95529"/>
                </a:lnTo>
                <a:lnTo>
                  <a:pt x="37420" y="90193"/>
                </a:lnTo>
                <a:lnTo>
                  <a:pt x="24525" y="82030"/>
                </a:lnTo>
                <a:lnTo>
                  <a:pt x="11727" y="71869"/>
                </a:lnTo>
                <a:lnTo>
                  <a:pt x="5895" y="66864"/>
                </a:lnTo>
                <a:close/>
              </a:path>
              <a:path w="124459" h="120650">
                <a:moveTo>
                  <a:pt x="53767" y="0"/>
                </a:moveTo>
                <a:lnTo>
                  <a:pt x="26721" y="5777"/>
                </a:lnTo>
                <a:lnTo>
                  <a:pt x="9713" y="16991"/>
                </a:lnTo>
                <a:lnTo>
                  <a:pt x="1370" y="32962"/>
                </a:lnTo>
                <a:lnTo>
                  <a:pt x="2857" y="50178"/>
                </a:lnTo>
                <a:lnTo>
                  <a:pt x="35794" y="74944"/>
                </a:lnTo>
                <a:lnTo>
                  <a:pt x="60019" y="81942"/>
                </a:lnTo>
                <a:lnTo>
                  <a:pt x="68378" y="85937"/>
                </a:lnTo>
                <a:lnTo>
                  <a:pt x="70636" y="90930"/>
                </a:lnTo>
                <a:lnTo>
                  <a:pt x="68276" y="95246"/>
                </a:lnTo>
                <a:lnTo>
                  <a:pt x="62783" y="97209"/>
                </a:lnTo>
                <a:lnTo>
                  <a:pt x="103194" y="97209"/>
                </a:lnTo>
                <a:lnTo>
                  <a:pt x="104693" y="94841"/>
                </a:lnTo>
                <a:lnTo>
                  <a:pt x="108089" y="83757"/>
                </a:lnTo>
                <a:lnTo>
                  <a:pt x="107509" y="74211"/>
                </a:lnTo>
                <a:lnTo>
                  <a:pt x="69438" y="52150"/>
                </a:lnTo>
                <a:lnTo>
                  <a:pt x="56260" y="49786"/>
                </a:lnTo>
                <a:lnTo>
                  <a:pt x="47126" y="46271"/>
                </a:lnTo>
                <a:lnTo>
                  <a:pt x="44938" y="40740"/>
                </a:lnTo>
                <a:lnTo>
                  <a:pt x="49186" y="36029"/>
                </a:lnTo>
                <a:lnTo>
                  <a:pt x="59359" y="34970"/>
                </a:lnTo>
                <a:lnTo>
                  <a:pt x="123838" y="34970"/>
                </a:lnTo>
                <a:lnTo>
                  <a:pt x="123998" y="34183"/>
                </a:lnTo>
                <a:lnTo>
                  <a:pt x="118697" y="17316"/>
                </a:lnTo>
                <a:lnTo>
                  <a:pt x="104491" y="6625"/>
                </a:lnTo>
                <a:lnTo>
                  <a:pt x="81269" y="568"/>
                </a:lnTo>
                <a:lnTo>
                  <a:pt x="53767" y="0"/>
                </a:lnTo>
                <a:close/>
              </a:path>
              <a:path w="124459" h="120650">
                <a:moveTo>
                  <a:pt x="123838" y="34970"/>
                </a:moveTo>
                <a:lnTo>
                  <a:pt x="59359" y="34970"/>
                </a:lnTo>
                <a:lnTo>
                  <a:pt x="70081" y="37452"/>
                </a:lnTo>
                <a:lnTo>
                  <a:pt x="80102" y="41828"/>
                </a:lnTo>
                <a:lnTo>
                  <a:pt x="90060" y="47924"/>
                </a:lnTo>
                <a:lnTo>
                  <a:pt x="100593" y="55566"/>
                </a:lnTo>
                <a:lnTo>
                  <a:pt x="112226" y="57829"/>
                </a:lnTo>
                <a:lnTo>
                  <a:pt x="120934" y="49194"/>
                </a:lnTo>
                <a:lnTo>
                  <a:pt x="123838" y="3497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7065017D-7EF8-4C1C-9A9F-EBBEDBD122E9}"/>
              </a:ext>
            </a:extLst>
          </p:cNvPr>
          <p:cNvSpPr/>
          <p:nvPr/>
        </p:nvSpPr>
        <p:spPr>
          <a:xfrm>
            <a:off x="17503164" y="10294240"/>
            <a:ext cx="122555" cy="129539"/>
          </a:xfrm>
          <a:custGeom>
            <a:avLst/>
            <a:gdLst/>
            <a:ahLst/>
            <a:cxnLst/>
            <a:rect l="l" t="t" r="r" b="b"/>
            <a:pathLst>
              <a:path w="122555" h="129540">
                <a:moveTo>
                  <a:pt x="96092" y="94185"/>
                </a:moveTo>
                <a:lnTo>
                  <a:pt x="43820" y="94185"/>
                </a:lnTo>
                <a:lnTo>
                  <a:pt x="50867" y="95525"/>
                </a:lnTo>
                <a:lnTo>
                  <a:pt x="54940" y="100112"/>
                </a:lnTo>
                <a:lnTo>
                  <a:pt x="65183" y="110290"/>
                </a:lnTo>
                <a:lnTo>
                  <a:pt x="75175" y="117815"/>
                </a:lnTo>
                <a:lnTo>
                  <a:pt x="84696" y="123067"/>
                </a:lnTo>
                <a:lnTo>
                  <a:pt x="93525" y="126425"/>
                </a:lnTo>
                <a:lnTo>
                  <a:pt x="93913" y="126676"/>
                </a:lnTo>
                <a:lnTo>
                  <a:pt x="95075" y="126875"/>
                </a:lnTo>
                <a:lnTo>
                  <a:pt x="99148" y="127996"/>
                </a:lnTo>
                <a:lnTo>
                  <a:pt x="102865" y="128582"/>
                </a:lnTo>
                <a:lnTo>
                  <a:pt x="112959" y="129399"/>
                </a:lnTo>
                <a:lnTo>
                  <a:pt x="118938" y="127692"/>
                </a:lnTo>
                <a:lnTo>
                  <a:pt x="121043" y="124990"/>
                </a:lnTo>
                <a:lnTo>
                  <a:pt x="122498" y="123242"/>
                </a:lnTo>
                <a:lnTo>
                  <a:pt x="122310" y="121095"/>
                </a:lnTo>
                <a:lnTo>
                  <a:pt x="119567" y="118970"/>
                </a:lnTo>
                <a:lnTo>
                  <a:pt x="118708" y="118237"/>
                </a:lnTo>
                <a:lnTo>
                  <a:pt x="117734" y="117462"/>
                </a:lnTo>
                <a:lnTo>
                  <a:pt x="116677" y="116656"/>
                </a:lnTo>
                <a:lnTo>
                  <a:pt x="96092" y="94185"/>
                </a:lnTo>
                <a:close/>
              </a:path>
              <a:path w="122555" h="129540">
                <a:moveTo>
                  <a:pt x="14229" y="7934"/>
                </a:moveTo>
                <a:lnTo>
                  <a:pt x="929" y="61288"/>
                </a:lnTo>
                <a:lnTo>
                  <a:pt x="0" y="104028"/>
                </a:lnTo>
                <a:lnTo>
                  <a:pt x="3371" y="116893"/>
                </a:lnTo>
                <a:lnTo>
                  <a:pt x="11801" y="124699"/>
                </a:lnTo>
                <a:lnTo>
                  <a:pt x="22880" y="128045"/>
                </a:lnTo>
                <a:lnTo>
                  <a:pt x="34197" y="127535"/>
                </a:lnTo>
                <a:lnTo>
                  <a:pt x="41707" y="123827"/>
                </a:lnTo>
                <a:lnTo>
                  <a:pt x="44574" y="117815"/>
                </a:lnTo>
                <a:lnTo>
                  <a:pt x="44754" y="110503"/>
                </a:lnTo>
                <a:lnTo>
                  <a:pt x="44176" y="102949"/>
                </a:lnTo>
                <a:lnTo>
                  <a:pt x="43820" y="94185"/>
                </a:lnTo>
                <a:lnTo>
                  <a:pt x="96092" y="94185"/>
                </a:lnTo>
                <a:lnTo>
                  <a:pt x="92102" y="89829"/>
                </a:lnTo>
                <a:lnTo>
                  <a:pt x="83371" y="65609"/>
                </a:lnTo>
                <a:lnTo>
                  <a:pt x="85216" y="44961"/>
                </a:lnTo>
                <a:lnTo>
                  <a:pt x="41286" y="44961"/>
                </a:lnTo>
                <a:lnTo>
                  <a:pt x="36669" y="38061"/>
                </a:lnTo>
                <a:lnTo>
                  <a:pt x="30250" y="25622"/>
                </a:lnTo>
                <a:lnTo>
                  <a:pt x="25852" y="17214"/>
                </a:lnTo>
                <a:lnTo>
                  <a:pt x="23318" y="13559"/>
                </a:lnTo>
                <a:lnTo>
                  <a:pt x="18962" y="9246"/>
                </a:lnTo>
                <a:lnTo>
                  <a:pt x="14229" y="7934"/>
                </a:lnTo>
                <a:close/>
              </a:path>
              <a:path w="122555" h="129540">
                <a:moveTo>
                  <a:pt x="103379" y="0"/>
                </a:moveTo>
                <a:lnTo>
                  <a:pt x="59069" y="27949"/>
                </a:lnTo>
                <a:lnTo>
                  <a:pt x="41286" y="44961"/>
                </a:lnTo>
                <a:lnTo>
                  <a:pt x="85216" y="44961"/>
                </a:lnTo>
                <a:lnTo>
                  <a:pt x="85231" y="44795"/>
                </a:lnTo>
                <a:lnTo>
                  <a:pt x="92426" y="28187"/>
                </a:lnTo>
                <a:lnTo>
                  <a:pt x="95630" y="22857"/>
                </a:lnTo>
                <a:lnTo>
                  <a:pt x="99452" y="17465"/>
                </a:lnTo>
                <a:lnTo>
                  <a:pt x="108017" y="6188"/>
                </a:lnTo>
                <a:lnTo>
                  <a:pt x="10337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EEEEA1F0-0CB9-488B-AC68-5177BCF752CC}"/>
              </a:ext>
            </a:extLst>
          </p:cNvPr>
          <p:cNvSpPr/>
          <p:nvPr/>
        </p:nvSpPr>
        <p:spPr>
          <a:xfrm>
            <a:off x="16965614" y="1030170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30" h="119379">
                <a:moveTo>
                  <a:pt x="193644" y="57380"/>
                </a:moveTo>
                <a:lnTo>
                  <a:pt x="131378" y="57380"/>
                </a:lnTo>
                <a:lnTo>
                  <a:pt x="137943" y="58773"/>
                </a:lnTo>
                <a:lnTo>
                  <a:pt x="141262" y="65244"/>
                </a:lnTo>
                <a:lnTo>
                  <a:pt x="149003" y="83718"/>
                </a:lnTo>
                <a:lnTo>
                  <a:pt x="156518" y="101771"/>
                </a:lnTo>
                <a:lnTo>
                  <a:pt x="166680" y="114987"/>
                </a:lnTo>
                <a:lnTo>
                  <a:pt x="182360" y="118949"/>
                </a:lnTo>
                <a:lnTo>
                  <a:pt x="198383" y="109456"/>
                </a:lnTo>
                <a:lnTo>
                  <a:pt x="201928" y="90307"/>
                </a:lnTo>
                <a:lnTo>
                  <a:pt x="197577" y="67649"/>
                </a:lnTo>
                <a:lnTo>
                  <a:pt x="193644" y="57380"/>
                </a:lnTo>
                <a:close/>
              </a:path>
              <a:path w="201930" h="119379">
                <a:moveTo>
                  <a:pt x="63076" y="2921"/>
                </a:moveTo>
                <a:lnTo>
                  <a:pt x="25136" y="46851"/>
                </a:lnTo>
                <a:lnTo>
                  <a:pt x="9813" y="81792"/>
                </a:lnTo>
                <a:lnTo>
                  <a:pt x="0" y="114006"/>
                </a:lnTo>
                <a:lnTo>
                  <a:pt x="4628" y="115975"/>
                </a:lnTo>
                <a:lnTo>
                  <a:pt x="12600" y="117697"/>
                </a:lnTo>
                <a:lnTo>
                  <a:pt x="22737" y="117211"/>
                </a:lnTo>
                <a:lnTo>
                  <a:pt x="50383" y="89405"/>
                </a:lnTo>
                <a:lnTo>
                  <a:pt x="51714" y="79846"/>
                </a:lnTo>
                <a:lnTo>
                  <a:pt x="53370" y="70793"/>
                </a:lnTo>
                <a:lnTo>
                  <a:pt x="56596" y="65085"/>
                </a:lnTo>
                <a:lnTo>
                  <a:pt x="61282" y="62994"/>
                </a:lnTo>
                <a:lnTo>
                  <a:pt x="129482" y="62994"/>
                </a:lnTo>
                <a:lnTo>
                  <a:pt x="131378" y="57380"/>
                </a:lnTo>
                <a:lnTo>
                  <a:pt x="193644" y="57380"/>
                </a:lnTo>
                <a:lnTo>
                  <a:pt x="189910" y="47632"/>
                </a:lnTo>
                <a:lnTo>
                  <a:pt x="187539" y="43242"/>
                </a:lnTo>
                <a:lnTo>
                  <a:pt x="96027" y="43242"/>
                </a:lnTo>
                <a:lnTo>
                  <a:pt x="91963" y="41070"/>
                </a:lnTo>
                <a:lnTo>
                  <a:pt x="87819" y="34229"/>
                </a:lnTo>
                <a:lnTo>
                  <a:pt x="83944" y="25373"/>
                </a:lnTo>
                <a:lnTo>
                  <a:pt x="78636" y="15033"/>
                </a:lnTo>
                <a:lnTo>
                  <a:pt x="71734" y="6464"/>
                </a:lnTo>
                <a:lnTo>
                  <a:pt x="63076" y="2921"/>
                </a:lnTo>
                <a:close/>
              </a:path>
              <a:path w="201930" h="119379">
                <a:moveTo>
                  <a:pt x="129482" y="62994"/>
                </a:moveTo>
                <a:lnTo>
                  <a:pt x="61282" y="62994"/>
                </a:lnTo>
                <a:lnTo>
                  <a:pt x="66134" y="64478"/>
                </a:lnTo>
                <a:lnTo>
                  <a:pt x="69861" y="69495"/>
                </a:lnTo>
                <a:lnTo>
                  <a:pt x="74489" y="81792"/>
                </a:lnTo>
                <a:lnTo>
                  <a:pt x="80008" y="94214"/>
                </a:lnTo>
                <a:lnTo>
                  <a:pt x="87560" y="103898"/>
                </a:lnTo>
                <a:lnTo>
                  <a:pt x="98195" y="107766"/>
                </a:lnTo>
                <a:lnTo>
                  <a:pt x="109191" y="103281"/>
                </a:lnTo>
                <a:lnTo>
                  <a:pt x="117677" y="92329"/>
                </a:lnTo>
                <a:lnTo>
                  <a:pt x="124034" y="78523"/>
                </a:lnTo>
                <a:lnTo>
                  <a:pt x="128776" y="65085"/>
                </a:lnTo>
                <a:lnTo>
                  <a:pt x="129482" y="62994"/>
                </a:lnTo>
                <a:close/>
              </a:path>
              <a:path w="201930" h="119379">
                <a:moveTo>
                  <a:pt x="142969" y="0"/>
                </a:moveTo>
                <a:lnTo>
                  <a:pt x="130649" y="3688"/>
                </a:lnTo>
                <a:lnTo>
                  <a:pt x="120040" y="12922"/>
                </a:lnTo>
                <a:lnTo>
                  <a:pt x="111329" y="24482"/>
                </a:lnTo>
                <a:lnTo>
                  <a:pt x="104698" y="35150"/>
                </a:lnTo>
                <a:lnTo>
                  <a:pt x="100207" y="41138"/>
                </a:lnTo>
                <a:lnTo>
                  <a:pt x="96027" y="43242"/>
                </a:lnTo>
                <a:lnTo>
                  <a:pt x="187539" y="43242"/>
                </a:lnTo>
                <a:lnTo>
                  <a:pt x="180423" y="30069"/>
                </a:lnTo>
                <a:lnTo>
                  <a:pt x="169157" y="14875"/>
                </a:lnTo>
                <a:lnTo>
                  <a:pt x="156532" y="4151"/>
                </a:lnTo>
                <a:lnTo>
                  <a:pt x="14296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B49803F8-1E1D-4DBA-99AE-FD6707FF351E}"/>
              </a:ext>
            </a:extLst>
          </p:cNvPr>
          <p:cNvSpPr/>
          <p:nvPr/>
        </p:nvSpPr>
        <p:spPr>
          <a:xfrm>
            <a:off x="17185747" y="10326376"/>
            <a:ext cx="29539" cy="91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2A83F78E-9732-4A15-8511-08A9DEDA0B0C}"/>
              </a:ext>
            </a:extLst>
          </p:cNvPr>
          <p:cNvSpPr/>
          <p:nvPr/>
        </p:nvSpPr>
        <p:spPr>
          <a:xfrm>
            <a:off x="17225040" y="10303026"/>
            <a:ext cx="129292" cy="118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4">
            <a:extLst>
              <a:ext uri="{FF2B5EF4-FFF2-40B4-BE49-F238E27FC236}">
                <a16:creationId xmlns:a16="http://schemas.microsoft.com/office/drawing/2014/main" id="{AAF66D94-9B2E-41AC-9FEF-687A3A60D5B4}"/>
              </a:ext>
            </a:extLst>
          </p:cNvPr>
          <p:cNvSpPr/>
          <p:nvPr/>
        </p:nvSpPr>
        <p:spPr>
          <a:xfrm>
            <a:off x="17510062" y="10298712"/>
            <a:ext cx="115253" cy="124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6E70147A-B2C3-4CF2-98E5-0730EE7E6BB0}"/>
              </a:ext>
            </a:extLst>
          </p:cNvPr>
          <p:cNvSpPr/>
          <p:nvPr/>
        </p:nvSpPr>
        <p:spPr>
          <a:xfrm>
            <a:off x="16966761" y="10301707"/>
            <a:ext cx="200270" cy="115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C8B9E0B9-5720-49CF-83A4-DE7047E55752}"/>
              </a:ext>
            </a:extLst>
          </p:cNvPr>
          <p:cNvSpPr/>
          <p:nvPr/>
        </p:nvSpPr>
        <p:spPr>
          <a:xfrm>
            <a:off x="17371460" y="10309235"/>
            <a:ext cx="123039" cy="111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4E405A87-F36E-4066-9692-0EA079AD22C4}"/>
              </a:ext>
            </a:extLst>
          </p:cNvPr>
          <p:cNvSpPr/>
          <p:nvPr/>
        </p:nvSpPr>
        <p:spPr>
          <a:xfrm>
            <a:off x="17856573" y="10300939"/>
            <a:ext cx="299981" cy="295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8AAFEB02-04D6-4AE6-A8BD-AE23685494A8}"/>
              </a:ext>
            </a:extLst>
          </p:cNvPr>
          <p:cNvSpPr/>
          <p:nvPr/>
        </p:nvSpPr>
        <p:spPr>
          <a:xfrm>
            <a:off x="2874497" y="10467613"/>
            <a:ext cx="13122275" cy="0"/>
          </a:xfrm>
          <a:custGeom>
            <a:avLst/>
            <a:gdLst/>
            <a:ahLst/>
            <a:cxnLst/>
            <a:rect l="l" t="t" r="r" b="b"/>
            <a:pathLst>
              <a:path w="13122275">
                <a:moveTo>
                  <a:pt x="0" y="0"/>
                </a:moveTo>
                <a:lnTo>
                  <a:pt x="13121998" y="0"/>
                </a:lnTo>
              </a:path>
            </a:pathLst>
          </a:custGeom>
          <a:ln w="7853">
            <a:solidFill>
              <a:srgbClr val="81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2370AA82-4BA7-45C2-8D60-BED9AD78E3BB}"/>
              </a:ext>
            </a:extLst>
          </p:cNvPr>
          <p:cNvSpPr/>
          <p:nvPr/>
        </p:nvSpPr>
        <p:spPr>
          <a:xfrm>
            <a:off x="1960062" y="9340239"/>
            <a:ext cx="2286327" cy="1133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09C2CE4-9372-42C6-A217-3E74F999743F}"/>
              </a:ext>
            </a:extLst>
          </p:cNvPr>
          <p:cNvSpPr/>
          <p:nvPr/>
        </p:nvSpPr>
        <p:spPr>
          <a:xfrm>
            <a:off x="1947358" y="2073275"/>
            <a:ext cx="16334286" cy="2683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«Яркая команда» / «</a:t>
            </a:r>
            <a:r>
              <a:rPr lang="ru-RU" sz="2100" spc="-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Bright</a:t>
            </a: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</a:t>
            </a:r>
            <a:r>
              <a:rPr lang="ru-RU" sz="2100" spc="-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Team</a:t>
            </a: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» (организация показательных выступлений публичных личностей по видам спорта, входящим в спортивную и культурную программы II Европейских игр 2019 года) </a:t>
            </a: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«Звёздные послы</a:t>
            </a:r>
            <a:r>
              <a:rPr lang="en-US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II </a:t>
            </a: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Европейских игр» (привлечение выдающихся белорусских и зарубежных личностей из мира спорта, искусства и культуры к продвижению и формированию положительного имиджа II Европейских игр 2019 года, привлечению общественного внимания к их идеям, стимулированию интереса жителей Беларуси и мировой общественности к </a:t>
            </a:r>
            <a:r>
              <a:rPr lang="ru-RU" sz="2100" spc="-5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мультиспортивному</a:t>
            </a:r>
            <a:r>
              <a:rPr lang="ru-RU" sz="2100" spc="-5" dirty="0">
                <a:solidFill>
                  <a:schemeClr val="tx1">
                    <a:lumMod val="65000"/>
                    <a:lumOff val="35000"/>
                  </a:schemeClr>
                </a:solidFill>
                <a:latin typeface="Roboto"/>
                <a:cs typeface="Roboto"/>
              </a:rPr>
              <a:t> событию, а также популяризации видов спорта, включенных в программу форума).</a:t>
            </a:r>
          </a:p>
          <a:p>
            <a:pPr marL="355600" marR="6350" lvl="0" indent="-342900" algn="just">
              <a:lnSpc>
                <a:spcPct val="101000"/>
              </a:lnSpc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endParaRPr lang="ru-RU" sz="2100" spc="-5" dirty="0">
              <a:solidFill>
                <a:schemeClr val="tx1">
                  <a:lumMod val="65000"/>
                  <a:lumOff val="35000"/>
                </a:schemeClr>
              </a:solidFill>
              <a:latin typeface="Roboto"/>
              <a:cs typeface="Roboto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34F438C-CC63-4C25-8C65-472826CE3F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4725697"/>
            <a:ext cx="6543348" cy="43631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00660F-298A-4DD0-BC07-2B50E2B2192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0" y="4725698"/>
            <a:ext cx="7804522" cy="439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47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6BA9D18-2BFF-4C10-8E66-8E81316DB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7907"/>
            <a:ext cx="20104100" cy="11281443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322B2339-6CDC-4055-AF32-687930760D9F}"/>
              </a:ext>
            </a:extLst>
          </p:cNvPr>
          <p:cNvSpPr txBox="1">
            <a:spLocks/>
          </p:cNvSpPr>
          <p:nvPr/>
        </p:nvSpPr>
        <p:spPr>
          <a:xfrm>
            <a:off x="1947359" y="738908"/>
            <a:ext cx="16334286" cy="65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b="1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БИЛЕТНАЯ ПРОГРАММА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E6229F1-1329-4629-86EE-BCC8E08B7A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650" y="320675"/>
            <a:ext cx="17693790" cy="1251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1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820C924-A87E-4651-97DD-FB126D3850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9"/>
            <a:ext cx="20104100" cy="1130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6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F796B7-1191-4A70-AB41-6E6A02A29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27907"/>
            <a:ext cx="20104100" cy="112814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F73A029-CAD9-467C-9FB9-A35EA0E19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964" y="431800"/>
            <a:ext cx="16334286" cy="11552269"/>
          </a:xfrm>
          <a:prstGeom prst="rect">
            <a:avLst/>
          </a:prstGeom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450BA33D-4A53-4B91-BF68-590602E8AE95}"/>
              </a:ext>
            </a:extLst>
          </p:cNvPr>
          <p:cNvSpPr txBox="1">
            <a:spLocks/>
          </p:cNvSpPr>
          <p:nvPr/>
        </p:nvSpPr>
        <p:spPr>
          <a:xfrm>
            <a:off x="1593850" y="396875"/>
            <a:ext cx="16334286" cy="65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b="1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волонтеры</a:t>
            </a:r>
          </a:p>
        </p:txBody>
      </p:sp>
    </p:spTree>
    <p:extLst>
      <p:ext uri="{BB962C8B-B14F-4D97-AF65-F5344CB8AC3E}">
        <p14:creationId xmlns:p14="http://schemas.microsoft.com/office/powerpoint/2010/main" val="2310030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1309"/>
            <a:ext cx="20104099" cy="112972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604563" y="886550"/>
            <a:ext cx="14838887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ru-RU" sz="3400" b="1" dirty="0">
                <a:solidFill>
                  <a:srgbClr val="FAA21B"/>
                </a:solidFill>
                <a:latin typeface="Roboto Medium"/>
                <a:cs typeface="Roboto Medium"/>
              </a:rPr>
              <a:t>СПАСИБО ЗА ВНИМАНИЕ</a:t>
            </a:r>
            <a:r>
              <a:rPr sz="3400" b="1" dirty="0">
                <a:solidFill>
                  <a:srgbClr val="FAA21B"/>
                </a:solidFill>
                <a:latin typeface="Roboto Medium"/>
                <a:cs typeface="Roboto Medium"/>
              </a:rPr>
              <a:t>!</a:t>
            </a:r>
            <a:endParaRPr sz="3400" b="1" dirty="0">
              <a:latin typeface="Roboto Medium"/>
              <a:cs typeface="Roboto Medium"/>
            </a:endParaRPr>
          </a:p>
        </p:txBody>
      </p:sp>
    </p:spTree>
    <p:extLst>
      <p:ext uri="{BB962C8B-B14F-4D97-AF65-F5344CB8AC3E}">
        <p14:creationId xmlns:p14="http://schemas.microsoft.com/office/powerpoint/2010/main" val="615878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>
            <a:extLst>
              <a:ext uri="{FF2B5EF4-FFF2-40B4-BE49-F238E27FC236}">
                <a16:creationId xmlns:a16="http://schemas.microsoft.com/office/drawing/2014/main" id="{642C2DF6-D457-440A-AFA3-226BFFD3D1BD}"/>
              </a:ext>
            </a:extLst>
          </p:cNvPr>
          <p:cNvSpPr txBox="1"/>
          <p:nvPr/>
        </p:nvSpPr>
        <p:spPr>
          <a:xfrm>
            <a:off x="1974850" y="2301875"/>
            <a:ext cx="6400800" cy="97783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До 2015 года европейский континент оставался единственным, где не проводились </a:t>
            </a:r>
            <a:r>
              <a:rPr lang="ru-RU" sz="2100" spc="-5" dirty="0" err="1">
                <a:solidFill>
                  <a:srgbClr val="59595C"/>
                </a:solidFill>
                <a:latin typeface="Roboto"/>
                <a:cs typeface="Roboto"/>
              </a:rPr>
              <a:t>мультиспортивные</a:t>
            </a: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 соревнования.</a:t>
            </a: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5F4CDE9-C3D5-4BB7-9224-7013094BC9D2}"/>
              </a:ext>
            </a:extLst>
          </p:cNvPr>
          <p:cNvSpPr/>
          <p:nvPr/>
        </p:nvSpPr>
        <p:spPr>
          <a:xfrm>
            <a:off x="17792138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2F5372F1-D52A-48AD-97EA-A01F9FDFDDDA}"/>
              </a:ext>
            </a:extLst>
          </p:cNvPr>
          <p:cNvSpPr/>
          <p:nvPr/>
        </p:nvSpPr>
        <p:spPr>
          <a:xfrm>
            <a:off x="17481066" y="10462569"/>
            <a:ext cx="237647" cy="12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4F9C16C5-9AFC-458E-830E-254034C3ADA0}"/>
              </a:ext>
            </a:extLst>
          </p:cNvPr>
          <p:cNvSpPr/>
          <p:nvPr/>
        </p:nvSpPr>
        <p:spPr>
          <a:xfrm>
            <a:off x="16503068" y="10309403"/>
            <a:ext cx="388344" cy="315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2F69D333-6FAB-4A9E-9E13-CBBAF0B6FA64}"/>
              </a:ext>
            </a:extLst>
          </p:cNvPr>
          <p:cNvSpPr/>
          <p:nvPr/>
        </p:nvSpPr>
        <p:spPr>
          <a:xfrm>
            <a:off x="16750461" y="10292035"/>
            <a:ext cx="195580" cy="179070"/>
          </a:xfrm>
          <a:custGeom>
            <a:avLst/>
            <a:gdLst/>
            <a:ahLst/>
            <a:cxnLst/>
            <a:rect l="l" t="t" r="r" b="b"/>
            <a:pathLst>
              <a:path w="195580" h="179070">
                <a:moveTo>
                  <a:pt x="191242" y="0"/>
                </a:moveTo>
                <a:lnTo>
                  <a:pt x="163887" y="34322"/>
                </a:lnTo>
                <a:lnTo>
                  <a:pt x="132375" y="56304"/>
                </a:lnTo>
                <a:lnTo>
                  <a:pt x="97100" y="73339"/>
                </a:lnTo>
                <a:lnTo>
                  <a:pt x="62232" y="87858"/>
                </a:lnTo>
                <a:lnTo>
                  <a:pt x="43340" y="96683"/>
                </a:lnTo>
                <a:lnTo>
                  <a:pt x="25477" y="107458"/>
                </a:lnTo>
                <a:lnTo>
                  <a:pt x="10884" y="120313"/>
                </a:lnTo>
                <a:lnTo>
                  <a:pt x="1805" y="135375"/>
                </a:lnTo>
                <a:lnTo>
                  <a:pt x="0" y="149164"/>
                </a:lnTo>
                <a:lnTo>
                  <a:pt x="4209" y="162982"/>
                </a:lnTo>
                <a:lnTo>
                  <a:pt x="15677" y="173886"/>
                </a:lnTo>
                <a:lnTo>
                  <a:pt x="35646" y="178934"/>
                </a:lnTo>
                <a:lnTo>
                  <a:pt x="48419" y="178342"/>
                </a:lnTo>
                <a:lnTo>
                  <a:pt x="89634" y="164107"/>
                </a:lnTo>
                <a:lnTo>
                  <a:pt x="128837" y="134932"/>
                </a:lnTo>
                <a:lnTo>
                  <a:pt x="160877" y="95850"/>
                </a:lnTo>
                <a:lnTo>
                  <a:pt x="183679" y="53113"/>
                </a:lnTo>
                <a:lnTo>
                  <a:pt x="195170" y="12970"/>
                </a:lnTo>
                <a:lnTo>
                  <a:pt x="195551" y="4485"/>
                </a:lnTo>
                <a:lnTo>
                  <a:pt x="194089" y="1"/>
                </a:lnTo>
                <a:lnTo>
                  <a:pt x="191242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7683CBB-46FB-494D-B779-95192F985934}"/>
              </a:ext>
            </a:extLst>
          </p:cNvPr>
          <p:cNvSpPr/>
          <p:nvPr/>
        </p:nvSpPr>
        <p:spPr>
          <a:xfrm>
            <a:off x="16749259" y="10192014"/>
            <a:ext cx="177393" cy="278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11997E13-0B6F-47E2-8A5F-17623477D8A0}"/>
              </a:ext>
            </a:extLst>
          </p:cNvPr>
          <p:cNvSpPr/>
          <p:nvPr/>
        </p:nvSpPr>
        <p:spPr>
          <a:xfrm>
            <a:off x="16749332" y="10190016"/>
            <a:ext cx="177800" cy="213360"/>
          </a:xfrm>
          <a:custGeom>
            <a:avLst/>
            <a:gdLst/>
            <a:ahLst/>
            <a:cxnLst/>
            <a:rect l="l" t="t" r="r" b="b"/>
            <a:pathLst>
              <a:path w="177800" h="213359">
                <a:moveTo>
                  <a:pt x="158340" y="0"/>
                </a:moveTo>
                <a:lnTo>
                  <a:pt x="138283" y="51667"/>
                </a:lnTo>
                <a:lnTo>
                  <a:pt x="108729" y="88374"/>
                </a:lnTo>
                <a:lnTo>
                  <a:pt x="124526" y="96573"/>
                </a:lnTo>
                <a:lnTo>
                  <a:pt x="143477" y="99633"/>
                </a:lnTo>
                <a:lnTo>
                  <a:pt x="160990" y="95259"/>
                </a:lnTo>
                <a:lnTo>
                  <a:pt x="172476" y="81159"/>
                </a:lnTo>
                <a:lnTo>
                  <a:pt x="177648" y="56412"/>
                </a:lnTo>
                <a:lnTo>
                  <a:pt x="176651" y="34887"/>
                </a:lnTo>
                <a:lnTo>
                  <a:pt x="172070" y="18010"/>
                </a:lnTo>
                <a:lnTo>
                  <a:pt x="166487" y="7203"/>
                </a:lnTo>
                <a:lnTo>
                  <a:pt x="161450" y="146"/>
                </a:lnTo>
                <a:lnTo>
                  <a:pt x="158340" y="0"/>
                </a:lnTo>
                <a:close/>
              </a:path>
              <a:path w="177800" h="213359">
                <a:moveTo>
                  <a:pt x="42019" y="77076"/>
                </a:moveTo>
                <a:lnTo>
                  <a:pt x="14204" y="116469"/>
                </a:lnTo>
                <a:lnTo>
                  <a:pt x="3707" y="155078"/>
                </a:lnTo>
                <a:lnTo>
                  <a:pt x="335" y="196528"/>
                </a:lnTo>
                <a:lnTo>
                  <a:pt x="0" y="210025"/>
                </a:lnTo>
                <a:lnTo>
                  <a:pt x="1748" y="213302"/>
                </a:lnTo>
                <a:lnTo>
                  <a:pt x="5245" y="211354"/>
                </a:lnTo>
                <a:lnTo>
                  <a:pt x="25424" y="186722"/>
                </a:lnTo>
                <a:lnTo>
                  <a:pt x="49028" y="164356"/>
                </a:lnTo>
                <a:lnTo>
                  <a:pt x="66764" y="141989"/>
                </a:lnTo>
                <a:lnTo>
                  <a:pt x="66816" y="141492"/>
                </a:lnTo>
                <a:lnTo>
                  <a:pt x="55810" y="141492"/>
                </a:lnTo>
                <a:lnTo>
                  <a:pt x="49244" y="133503"/>
                </a:lnTo>
                <a:lnTo>
                  <a:pt x="45785" y="122194"/>
                </a:lnTo>
                <a:lnTo>
                  <a:pt x="43861" y="110528"/>
                </a:lnTo>
                <a:lnTo>
                  <a:pt x="43332" y="98700"/>
                </a:lnTo>
                <a:lnTo>
                  <a:pt x="44061" y="86908"/>
                </a:lnTo>
                <a:lnTo>
                  <a:pt x="45024" y="78290"/>
                </a:lnTo>
                <a:lnTo>
                  <a:pt x="42019" y="77076"/>
                </a:lnTo>
                <a:close/>
              </a:path>
              <a:path w="177800" h="213359">
                <a:moveTo>
                  <a:pt x="67733" y="132716"/>
                </a:moveTo>
                <a:lnTo>
                  <a:pt x="63229" y="139978"/>
                </a:lnTo>
                <a:lnTo>
                  <a:pt x="55810" y="141492"/>
                </a:lnTo>
                <a:lnTo>
                  <a:pt x="66816" y="141492"/>
                </a:lnTo>
                <a:lnTo>
                  <a:pt x="67733" y="132716"/>
                </a:lnTo>
                <a:close/>
              </a:path>
              <a:path w="177800" h="213359">
                <a:moveTo>
                  <a:pt x="69338" y="117357"/>
                </a:moveTo>
                <a:lnTo>
                  <a:pt x="67733" y="132716"/>
                </a:lnTo>
                <a:lnTo>
                  <a:pt x="68679" y="131190"/>
                </a:lnTo>
                <a:lnTo>
                  <a:pt x="69338" y="117357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2983A42C-A45C-4DE4-A64E-BF5EAE4288E9}"/>
              </a:ext>
            </a:extLst>
          </p:cNvPr>
          <p:cNvSpPr/>
          <p:nvPr/>
        </p:nvSpPr>
        <p:spPr>
          <a:xfrm>
            <a:off x="16783746" y="1006893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40" h="178434">
                <a:moveTo>
                  <a:pt x="43327" y="80676"/>
                </a:moveTo>
                <a:lnTo>
                  <a:pt x="40445" y="83669"/>
                </a:lnTo>
                <a:lnTo>
                  <a:pt x="39496" y="90244"/>
                </a:lnTo>
                <a:lnTo>
                  <a:pt x="41323" y="109470"/>
                </a:lnTo>
                <a:lnTo>
                  <a:pt x="54882" y="151094"/>
                </a:lnTo>
                <a:lnTo>
                  <a:pt x="76742" y="177959"/>
                </a:lnTo>
                <a:lnTo>
                  <a:pt x="82102" y="174872"/>
                </a:lnTo>
                <a:lnTo>
                  <a:pt x="87777" y="166525"/>
                </a:lnTo>
                <a:lnTo>
                  <a:pt x="101373" y="128828"/>
                </a:lnTo>
                <a:lnTo>
                  <a:pt x="102533" y="109175"/>
                </a:lnTo>
                <a:lnTo>
                  <a:pt x="69421" y="109175"/>
                </a:lnTo>
                <a:lnTo>
                  <a:pt x="64611" y="105583"/>
                </a:lnTo>
                <a:lnTo>
                  <a:pt x="59742" y="100277"/>
                </a:lnTo>
                <a:lnTo>
                  <a:pt x="55308" y="94131"/>
                </a:lnTo>
                <a:lnTo>
                  <a:pt x="51799" y="88024"/>
                </a:lnTo>
                <a:lnTo>
                  <a:pt x="47369" y="81913"/>
                </a:lnTo>
                <a:lnTo>
                  <a:pt x="43327" y="80676"/>
                </a:lnTo>
                <a:close/>
              </a:path>
              <a:path w="104140" h="178434">
                <a:moveTo>
                  <a:pt x="73107" y="20707"/>
                </a:moveTo>
                <a:lnTo>
                  <a:pt x="55244" y="20707"/>
                </a:lnTo>
                <a:lnTo>
                  <a:pt x="63998" y="23503"/>
                </a:lnTo>
                <a:lnTo>
                  <a:pt x="70374" y="29544"/>
                </a:lnTo>
                <a:lnTo>
                  <a:pt x="81418" y="47520"/>
                </a:lnTo>
                <a:lnTo>
                  <a:pt x="83786" y="68983"/>
                </a:lnTo>
                <a:lnTo>
                  <a:pt x="79211" y="90634"/>
                </a:lnTo>
                <a:lnTo>
                  <a:pt x="69421" y="109175"/>
                </a:lnTo>
                <a:lnTo>
                  <a:pt x="102533" y="109175"/>
                </a:lnTo>
                <a:lnTo>
                  <a:pt x="103797" y="87761"/>
                </a:lnTo>
                <a:lnTo>
                  <a:pt x="94026" y="48923"/>
                </a:lnTo>
                <a:lnTo>
                  <a:pt x="73107" y="20707"/>
                </a:lnTo>
                <a:close/>
              </a:path>
              <a:path w="104140" h="178434">
                <a:moveTo>
                  <a:pt x="33040" y="0"/>
                </a:moveTo>
                <a:lnTo>
                  <a:pt x="19445" y="1774"/>
                </a:lnTo>
                <a:lnTo>
                  <a:pt x="9936" y="7210"/>
                </a:lnTo>
                <a:lnTo>
                  <a:pt x="2622" y="18511"/>
                </a:lnTo>
                <a:lnTo>
                  <a:pt x="0" y="33858"/>
                </a:lnTo>
                <a:lnTo>
                  <a:pt x="3511" y="49402"/>
                </a:lnTo>
                <a:lnTo>
                  <a:pt x="14596" y="61292"/>
                </a:lnTo>
                <a:lnTo>
                  <a:pt x="26852" y="65017"/>
                </a:lnTo>
                <a:lnTo>
                  <a:pt x="39110" y="63943"/>
                </a:lnTo>
                <a:lnTo>
                  <a:pt x="49610" y="59697"/>
                </a:lnTo>
                <a:lnTo>
                  <a:pt x="56595" y="53910"/>
                </a:lnTo>
                <a:lnTo>
                  <a:pt x="60825" y="48423"/>
                </a:lnTo>
                <a:lnTo>
                  <a:pt x="56815" y="46340"/>
                </a:lnTo>
                <a:lnTo>
                  <a:pt x="50815" y="45523"/>
                </a:lnTo>
                <a:lnTo>
                  <a:pt x="41037" y="41016"/>
                </a:lnTo>
                <a:lnTo>
                  <a:pt x="37636" y="33289"/>
                </a:lnTo>
                <a:lnTo>
                  <a:pt x="40209" y="25681"/>
                </a:lnTo>
                <a:lnTo>
                  <a:pt x="48354" y="21534"/>
                </a:lnTo>
                <a:lnTo>
                  <a:pt x="55244" y="20707"/>
                </a:lnTo>
                <a:lnTo>
                  <a:pt x="73107" y="20707"/>
                </a:lnTo>
                <a:lnTo>
                  <a:pt x="71034" y="17911"/>
                </a:lnTo>
                <a:lnTo>
                  <a:pt x="50359" y="4505"/>
                </a:lnTo>
                <a:lnTo>
                  <a:pt x="3304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946E20D2-9503-4681-BBCE-0CE596385009}"/>
              </a:ext>
            </a:extLst>
          </p:cNvPr>
          <p:cNvSpPr/>
          <p:nvPr/>
        </p:nvSpPr>
        <p:spPr>
          <a:xfrm>
            <a:off x="16799162" y="10090471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19" h="43815">
                <a:moveTo>
                  <a:pt x="32933" y="0"/>
                </a:moveTo>
                <a:lnTo>
                  <a:pt x="18366" y="3913"/>
                </a:lnTo>
                <a:lnTo>
                  <a:pt x="6632" y="13706"/>
                </a:lnTo>
                <a:lnTo>
                  <a:pt x="0" y="26790"/>
                </a:lnTo>
                <a:lnTo>
                  <a:pt x="735" y="40574"/>
                </a:lnTo>
                <a:lnTo>
                  <a:pt x="12680" y="43560"/>
                </a:lnTo>
                <a:lnTo>
                  <a:pt x="24460" y="42208"/>
                </a:lnTo>
                <a:lnTo>
                  <a:pt x="34488" y="37989"/>
                </a:lnTo>
                <a:lnTo>
                  <a:pt x="41173" y="32375"/>
                </a:lnTo>
                <a:lnTo>
                  <a:pt x="45414" y="26878"/>
                </a:lnTo>
                <a:lnTo>
                  <a:pt x="41404" y="24805"/>
                </a:lnTo>
                <a:lnTo>
                  <a:pt x="35393" y="23988"/>
                </a:lnTo>
                <a:lnTo>
                  <a:pt x="25618" y="19480"/>
                </a:lnTo>
                <a:lnTo>
                  <a:pt x="22218" y="11750"/>
                </a:lnTo>
                <a:lnTo>
                  <a:pt x="24792" y="4142"/>
                </a:lnTo>
                <a:lnTo>
                  <a:pt x="32933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463EDC55-F5DA-4A44-AB88-C7BB92E179E3}"/>
              </a:ext>
            </a:extLst>
          </p:cNvPr>
          <p:cNvSpPr/>
          <p:nvPr/>
        </p:nvSpPr>
        <p:spPr>
          <a:xfrm>
            <a:off x="16843916" y="10092226"/>
            <a:ext cx="43981" cy="10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>
            <a:extLst>
              <a:ext uri="{FF2B5EF4-FFF2-40B4-BE49-F238E27FC236}">
                <a16:creationId xmlns:a16="http://schemas.microsoft.com/office/drawing/2014/main" id="{D1E8FBD3-A4B6-44ED-8BC0-0F2F5EF73E27}"/>
              </a:ext>
            </a:extLst>
          </p:cNvPr>
          <p:cNvSpPr/>
          <p:nvPr/>
        </p:nvSpPr>
        <p:spPr>
          <a:xfrm>
            <a:off x="16728957" y="102747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9224" y="0"/>
                </a:moveTo>
                <a:lnTo>
                  <a:pt x="5287" y="879"/>
                </a:lnTo>
                <a:lnTo>
                  <a:pt x="0" y="6879"/>
                </a:lnTo>
                <a:lnTo>
                  <a:pt x="869" y="20805"/>
                </a:lnTo>
                <a:lnTo>
                  <a:pt x="6868" y="26103"/>
                </a:lnTo>
                <a:lnTo>
                  <a:pt x="20805" y="25224"/>
                </a:lnTo>
                <a:lnTo>
                  <a:pt x="26093" y="19224"/>
                </a:lnTo>
                <a:lnTo>
                  <a:pt x="25213" y="5287"/>
                </a:lnTo>
                <a:lnTo>
                  <a:pt x="1922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>
            <a:extLst>
              <a:ext uri="{FF2B5EF4-FFF2-40B4-BE49-F238E27FC236}">
                <a16:creationId xmlns:a16="http://schemas.microsoft.com/office/drawing/2014/main" id="{3D7E6BF0-7301-4757-AFB0-352562136D92}"/>
              </a:ext>
            </a:extLst>
          </p:cNvPr>
          <p:cNvSpPr/>
          <p:nvPr/>
        </p:nvSpPr>
        <p:spPr>
          <a:xfrm>
            <a:off x="16915658" y="101620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7999" y="0"/>
                </a:moveTo>
                <a:lnTo>
                  <a:pt x="1999" y="4376"/>
                </a:lnTo>
                <a:lnTo>
                  <a:pt x="0" y="17172"/>
                </a:lnTo>
                <a:lnTo>
                  <a:pt x="4376" y="23172"/>
                </a:lnTo>
                <a:lnTo>
                  <a:pt x="17182" y="25182"/>
                </a:lnTo>
                <a:lnTo>
                  <a:pt x="23172" y="20795"/>
                </a:lnTo>
                <a:lnTo>
                  <a:pt x="25172" y="7999"/>
                </a:lnTo>
                <a:lnTo>
                  <a:pt x="20795" y="1999"/>
                </a:lnTo>
                <a:lnTo>
                  <a:pt x="7999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>
            <a:extLst>
              <a:ext uri="{FF2B5EF4-FFF2-40B4-BE49-F238E27FC236}">
                <a16:creationId xmlns:a16="http://schemas.microsoft.com/office/drawing/2014/main" id="{8B616912-B933-4DC3-B5EB-757DC48632A1}"/>
              </a:ext>
            </a:extLst>
          </p:cNvPr>
          <p:cNvSpPr/>
          <p:nvPr/>
        </p:nvSpPr>
        <p:spPr>
          <a:xfrm>
            <a:off x="16806109" y="105603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768" y="0"/>
                </a:moveTo>
                <a:lnTo>
                  <a:pt x="14209" y="335"/>
                </a:lnTo>
                <a:lnTo>
                  <a:pt x="7594" y="3434"/>
                </a:lnTo>
                <a:lnTo>
                  <a:pt x="2623" y="8787"/>
                </a:lnTo>
                <a:lnTo>
                  <a:pt x="0" y="15884"/>
                </a:lnTo>
                <a:lnTo>
                  <a:pt x="335" y="23444"/>
                </a:lnTo>
                <a:lnTo>
                  <a:pt x="3434" y="30060"/>
                </a:lnTo>
                <a:lnTo>
                  <a:pt x="8787" y="35033"/>
                </a:lnTo>
                <a:lnTo>
                  <a:pt x="15884" y="37663"/>
                </a:lnTo>
                <a:lnTo>
                  <a:pt x="23443" y="37328"/>
                </a:lnTo>
                <a:lnTo>
                  <a:pt x="30059" y="34228"/>
                </a:lnTo>
                <a:lnTo>
                  <a:pt x="35029" y="28871"/>
                </a:lnTo>
                <a:lnTo>
                  <a:pt x="37653" y="21768"/>
                </a:lnTo>
                <a:lnTo>
                  <a:pt x="37318" y="14209"/>
                </a:lnTo>
                <a:lnTo>
                  <a:pt x="34218" y="7594"/>
                </a:lnTo>
                <a:lnTo>
                  <a:pt x="28865" y="2623"/>
                </a:lnTo>
                <a:lnTo>
                  <a:pt x="21768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>
            <a:extLst>
              <a:ext uri="{FF2B5EF4-FFF2-40B4-BE49-F238E27FC236}">
                <a16:creationId xmlns:a16="http://schemas.microsoft.com/office/drawing/2014/main" id="{5F0BDF39-7F61-4459-8B64-7A37BB674E03}"/>
              </a:ext>
            </a:extLst>
          </p:cNvPr>
          <p:cNvSpPr/>
          <p:nvPr/>
        </p:nvSpPr>
        <p:spPr>
          <a:xfrm>
            <a:off x="16862252" y="1055578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6272" y="0"/>
                </a:moveTo>
                <a:lnTo>
                  <a:pt x="1570" y="3434"/>
                </a:lnTo>
                <a:lnTo>
                  <a:pt x="0" y="13465"/>
                </a:lnTo>
                <a:lnTo>
                  <a:pt x="3434" y="18166"/>
                </a:lnTo>
                <a:lnTo>
                  <a:pt x="13465" y="19737"/>
                </a:lnTo>
                <a:lnTo>
                  <a:pt x="18166" y="16303"/>
                </a:lnTo>
                <a:lnTo>
                  <a:pt x="19737" y="6272"/>
                </a:lnTo>
                <a:lnTo>
                  <a:pt x="16303" y="1570"/>
                </a:lnTo>
                <a:lnTo>
                  <a:pt x="627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>
            <a:extLst>
              <a:ext uri="{FF2B5EF4-FFF2-40B4-BE49-F238E27FC236}">
                <a16:creationId xmlns:a16="http://schemas.microsoft.com/office/drawing/2014/main" id="{2C4C541A-4D56-4276-B97C-5433EAE6E5BA}"/>
              </a:ext>
            </a:extLst>
          </p:cNvPr>
          <p:cNvSpPr/>
          <p:nvPr/>
        </p:nvSpPr>
        <p:spPr>
          <a:xfrm>
            <a:off x="16979631" y="10431298"/>
            <a:ext cx="459740" cy="165100"/>
          </a:xfrm>
          <a:custGeom>
            <a:avLst/>
            <a:gdLst/>
            <a:ahLst/>
            <a:cxnLst/>
            <a:rect l="l" t="t" r="r" b="b"/>
            <a:pathLst>
              <a:path w="459740" h="165100">
                <a:moveTo>
                  <a:pt x="163890" y="44427"/>
                </a:moveTo>
                <a:lnTo>
                  <a:pt x="126835" y="62754"/>
                </a:lnTo>
                <a:lnTo>
                  <a:pt x="112708" y="100363"/>
                </a:lnTo>
                <a:lnTo>
                  <a:pt x="117703" y="127267"/>
                </a:lnTo>
                <a:lnTo>
                  <a:pt x="132823" y="148250"/>
                </a:lnTo>
                <a:lnTo>
                  <a:pt x="155442" y="161198"/>
                </a:lnTo>
                <a:lnTo>
                  <a:pt x="182936" y="163995"/>
                </a:lnTo>
                <a:lnTo>
                  <a:pt x="219911" y="150095"/>
                </a:lnTo>
                <a:lnTo>
                  <a:pt x="244456" y="121749"/>
                </a:lnTo>
                <a:lnTo>
                  <a:pt x="247551" y="111452"/>
                </a:lnTo>
                <a:lnTo>
                  <a:pt x="169900" y="111452"/>
                </a:lnTo>
                <a:lnTo>
                  <a:pt x="157820" y="103324"/>
                </a:lnTo>
                <a:lnTo>
                  <a:pt x="154172" y="88824"/>
                </a:lnTo>
                <a:lnTo>
                  <a:pt x="156788" y="72219"/>
                </a:lnTo>
                <a:lnTo>
                  <a:pt x="163502" y="57778"/>
                </a:lnTo>
                <a:lnTo>
                  <a:pt x="168154" y="50878"/>
                </a:lnTo>
                <a:lnTo>
                  <a:pt x="168167" y="50567"/>
                </a:lnTo>
                <a:lnTo>
                  <a:pt x="163890" y="44427"/>
                </a:lnTo>
                <a:close/>
              </a:path>
              <a:path w="459740" h="165100">
                <a:moveTo>
                  <a:pt x="306775" y="0"/>
                </a:moveTo>
                <a:lnTo>
                  <a:pt x="266398" y="22897"/>
                </a:lnTo>
                <a:lnTo>
                  <a:pt x="255072" y="40691"/>
                </a:lnTo>
                <a:lnTo>
                  <a:pt x="258020" y="44276"/>
                </a:lnTo>
                <a:lnTo>
                  <a:pt x="262934" y="46030"/>
                </a:lnTo>
                <a:lnTo>
                  <a:pt x="273949" y="47485"/>
                </a:lnTo>
                <a:lnTo>
                  <a:pt x="275300" y="50878"/>
                </a:lnTo>
                <a:lnTo>
                  <a:pt x="276944" y="59945"/>
                </a:lnTo>
                <a:lnTo>
                  <a:pt x="279581" y="83215"/>
                </a:lnTo>
                <a:lnTo>
                  <a:pt x="279745" y="107475"/>
                </a:lnTo>
                <a:lnTo>
                  <a:pt x="278039" y="131740"/>
                </a:lnTo>
                <a:lnTo>
                  <a:pt x="275070" y="155021"/>
                </a:lnTo>
                <a:lnTo>
                  <a:pt x="275922" y="162468"/>
                </a:lnTo>
                <a:lnTo>
                  <a:pt x="305598" y="125984"/>
                </a:lnTo>
                <a:lnTo>
                  <a:pt x="317915" y="51729"/>
                </a:lnTo>
                <a:lnTo>
                  <a:pt x="310357" y="10387"/>
                </a:lnTo>
                <a:lnTo>
                  <a:pt x="306775" y="0"/>
                </a:lnTo>
                <a:close/>
              </a:path>
              <a:path w="459740" h="165100">
                <a:moveTo>
                  <a:pt x="238452" y="30527"/>
                </a:moveTo>
                <a:lnTo>
                  <a:pt x="173866" y="30527"/>
                </a:lnTo>
                <a:lnTo>
                  <a:pt x="187170" y="32844"/>
                </a:lnTo>
                <a:lnTo>
                  <a:pt x="197753" y="38805"/>
                </a:lnTo>
                <a:lnTo>
                  <a:pt x="209489" y="60808"/>
                </a:lnTo>
                <a:lnTo>
                  <a:pt x="205807" y="86185"/>
                </a:lnTo>
                <a:lnTo>
                  <a:pt x="191135" y="106035"/>
                </a:lnTo>
                <a:lnTo>
                  <a:pt x="169900" y="111452"/>
                </a:lnTo>
                <a:lnTo>
                  <a:pt x="247551" y="111452"/>
                </a:lnTo>
                <a:lnTo>
                  <a:pt x="255258" y="85809"/>
                </a:lnTo>
                <a:lnTo>
                  <a:pt x="251003" y="49130"/>
                </a:lnTo>
                <a:lnTo>
                  <a:pt x="238452" y="30527"/>
                </a:lnTo>
                <a:close/>
              </a:path>
              <a:path w="459740" h="165100">
                <a:moveTo>
                  <a:pt x="183269" y="3886"/>
                </a:moveTo>
                <a:lnTo>
                  <a:pt x="156347" y="10211"/>
                </a:lnTo>
                <a:lnTo>
                  <a:pt x="132278" y="27475"/>
                </a:lnTo>
                <a:lnTo>
                  <a:pt x="128364" y="34046"/>
                </a:lnTo>
                <a:lnTo>
                  <a:pt x="128984" y="38951"/>
                </a:lnTo>
                <a:lnTo>
                  <a:pt x="133222" y="41092"/>
                </a:lnTo>
                <a:lnTo>
                  <a:pt x="140163" y="39370"/>
                </a:lnTo>
                <a:lnTo>
                  <a:pt x="158108" y="32491"/>
                </a:lnTo>
                <a:lnTo>
                  <a:pt x="173866" y="30527"/>
                </a:lnTo>
                <a:lnTo>
                  <a:pt x="238452" y="30527"/>
                </a:lnTo>
                <a:lnTo>
                  <a:pt x="230380" y="18564"/>
                </a:lnTo>
                <a:lnTo>
                  <a:pt x="209221" y="7127"/>
                </a:lnTo>
                <a:lnTo>
                  <a:pt x="183269" y="3886"/>
                </a:lnTo>
                <a:close/>
              </a:path>
              <a:path w="459740" h="165100">
                <a:moveTo>
                  <a:pt x="339026" y="125001"/>
                </a:moveTo>
                <a:lnTo>
                  <a:pt x="333330" y="129294"/>
                </a:lnTo>
                <a:lnTo>
                  <a:pt x="335801" y="138215"/>
                </a:lnTo>
                <a:lnTo>
                  <a:pt x="345523" y="151877"/>
                </a:lnTo>
                <a:lnTo>
                  <a:pt x="363173" y="161057"/>
                </a:lnTo>
                <a:lnTo>
                  <a:pt x="384391" y="164646"/>
                </a:lnTo>
                <a:lnTo>
                  <a:pt x="404814" y="161534"/>
                </a:lnTo>
                <a:lnTo>
                  <a:pt x="423118" y="152527"/>
                </a:lnTo>
                <a:lnTo>
                  <a:pt x="438674" y="139397"/>
                </a:lnTo>
                <a:lnTo>
                  <a:pt x="364232" y="139397"/>
                </a:lnTo>
                <a:lnTo>
                  <a:pt x="352403" y="136315"/>
                </a:lnTo>
                <a:lnTo>
                  <a:pt x="343623" y="130215"/>
                </a:lnTo>
                <a:lnTo>
                  <a:pt x="339026" y="125001"/>
                </a:lnTo>
                <a:close/>
              </a:path>
              <a:path w="459740" h="165100">
                <a:moveTo>
                  <a:pt x="443969" y="31800"/>
                </a:moveTo>
                <a:lnTo>
                  <a:pt x="384271" y="31800"/>
                </a:lnTo>
                <a:lnTo>
                  <a:pt x="392605" y="32582"/>
                </a:lnTo>
                <a:lnTo>
                  <a:pt x="399794" y="37189"/>
                </a:lnTo>
                <a:lnTo>
                  <a:pt x="405686" y="44769"/>
                </a:lnTo>
                <a:lnTo>
                  <a:pt x="410134" y="54469"/>
                </a:lnTo>
                <a:lnTo>
                  <a:pt x="415283" y="76908"/>
                </a:lnTo>
                <a:lnTo>
                  <a:pt x="414262" y="98701"/>
                </a:lnTo>
                <a:lnTo>
                  <a:pt x="405807" y="118401"/>
                </a:lnTo>
                <a:lnTo>
                  <a:pt x="388658" y="134561"/>
                </a:lnTo>
                <a:lnTo>
                  <a:pt x="377015" y="138975"/>
                </a:lnTo>
                <a:lnTo>
                  <a:pt x="364232" y="139397"/>
                </a:lnTo>
                <a:lnTo>
                  <a:pt x="438674" y="139397"/>
                </a:lnTo>
                <a:lnTo>
                  <a:pt x="438829" y="139266"/>
                </a:lnTo>
                <a:lnTo>
                  <a:pt x="451156" y="121072"/>
                </a:lnTo>
                <a:lnTo>
                  <a:pt x="459305" y="97264"/>
                </a:lnTo>
                <a:lnTo>
                  <a:pt x="458274" y="57344"/>
                </a:lnTo>
                <a:lnTo>
                  <a:pt x="443969" y="31800"/>
                </a:lnTo>
                <a:close/>
              </a:path>
              <a:path w="459740" h="165100">
                <a:moveTo>
                  <a:pt x="408396" y="6543"/>
                </a:moveTo>
                <a:lnTo>
                  <a:pt x="367350" y="9968"/>
                </a:lnTo>
                <a:lnTo>
                  <a:pt x="341454" y="28619"/>
                </a:lnTo>
                <a:lnTo>
                  <a:pt x="328107" y="56097"/>
                </a:lnTo>
                <a:lnTo>
                  <a:pt x="329395" y="84934"/>
                </a:lnTo>
                <a:lnTo>
                  <a:pt x="347403" y="107661"/>
                </a:lnTo>
                <a:lnTo>
                  <a:pt x="365676" y="113832"/>
                </a:lnTo>
                <a:lnTo>
                  <a:pt x="383415" y="111321"/>
                </a:lnTo>
                <a:lnTo>
                  <a:pt x="397443" y="101907"/>
                </a:lnTo>
                <a:lnTo>
                  <a:pt x="404584" y="87369"/>
                </a:lnTo>
                <a:lnTo>
                  <a:pt x="406653" y="74422"/>
                </a:lnTo>
                <a:lnTo>
                  <a:pt x="385032" y="74422"/>
                </a:lnTo>
                <a:lnTo>
                  <a:pt x="377180" y="70699"/>
                </a:lnTo>
                <a:lnTo>
                  <a:pt x="371549" y="63512"/>
                </a:lnTo>
                <a:lnTo>
                  <a:pt x="369213" y="53610"/>
                </a:lnTo>
                <a:lnTo>
                  <a:pt x="370045" y="46775"/>
                </a:lnTo>
                <a:lnTo>
                  <a:pt x="372882" y="40058"/>
                </a:lnTo>
                <a:lnTo>
                  <a:pt x="377649" y="34666"/>
                </a:lnTo>
                <a:lnTo>
                  <a:pt x="384271" y="31800"/>
                </a:lnTo>
                <a:lnTo>
                  <a:pt x="443969" y="31800"/>
                </a:lnTo>
                <a:lnTo>
                  <a:pt x="440004" y="24720"/>
                </a:lnTo>
                <a:lnTo>
                  <a:pt x="408396" y="6543"/>
                </a:lnTo>
                <a:close/>
              </a:path>
              <a:path w="459740" h="165100">
                <a:moveTo>
                  <a:pt x="399474" y="72249"/>
                </a:moveTo>
                <a:lnTo>
                  <a:pt x="394029" y="73934"/>
                </a:lnTo>
                <a:lnTo>
                  <a:pt x="385032" y="74422"/>
                </a:lnTo>
                <a:lnTo>
                  <a:pt x="406653" y="74422"/>
                </a:lnTo>
                <a:lnTo>
                  <a:pt x="406971" y="72427"/>
                </a:lnTo>
                <a:lnTo>
                  <a:pt x="399474" y="72249"/>
                </a:lnTo>
                <a:close/>
              </a:path>
              <a:path w="459740" h="165100">
                <a:moveTo>
                  <a:pt x="106838" y="37004"/>
                </a:moveTo>
                <a:lnTo>
                  <a:pt x="31450" y="37004"/>
                </a:lnTo>
                <a:lnTo>
                  <a:pt x="40826" y="39663"/>
                </a:lnTo>
                <a:lnTo>
                  <a:pt x="47590" y="46249"/>
                </a:lnTo>
                <a:lnTo>
                  <a:pt x="50278" y="68860"/>
                </a:lnTo>
                <a:lnTo>
                  <a:pt x="39171" y="92762"/>
                </a:lnTo>
                <a:lnTo>
                  <a:pt x="4523" y="140100"/>
                </a:lnTo>
                <a:lnTo>
                  <a:pt x="0" y="147231"/>
                </a:lnTo>
                <a:lnTo>
                  <a:pt x="4596" y="152696"/>
                </a:lnTo>
                <a:lnTo>
                  <a:pt x="11601" y="155942"/>
                </a:lnTo>
                <a:lnTo>
                  <a:pt x="28715" y="161067"/>
                </a:lnTo>
                <a:lnTo>
                  <a:pt x="49332" y="163334"/>
                </a:lnTo>
                <a:lnTo>
                  <a:pt x="69915" y="162826"/>
                </a:lnTo>
                <a:lnTo>
                  <a:pt x="108811" y="140013"/>
                </a:lnTo>
                <a:lnTo>
                  <a:pt x="109076" y="128569"/>
                </a:lnTo>
                <a:lnTo>
                  <a:pt x="63573" y="128569"/>
                </a:lnTo>
                <a:lnTo>
                  <a:pt x="55924" y="128226"/>
                </a:lnTo>
                <a:lnTo>
                  <a:pt x="50867" y="127378"/>
                </a:lnTo>
                <a:lnTo>
                  <a:pt x="48794" y="122886"/>
                </a:lnTo>
                <a:lnTo>
                  <a:pt x="52605" y="119650"/>
                </a:lnTo>
                <a:lnTo>
                  <a:pt x="69543" y="105538"/>
                </a:lnTo>
                <a:lnTo>
                  <a:pt x="87718" y="88217"/>
                </a:lnTo>
                <a:lnTo>
                  <a:pt x="102397" y="67637"/>
                </a:lnTo>
                <a:lnTo>
                  <a:pt x="108844" y="43747"/>
                </a:lnTo>
                <a:lnTo>
                  <a:pt x="106838" y="37004"/>
                </a:lnTo>
                <a:close/>
              </a:path>
              <a:path w="459740" h="165100">
                <a:moveTo>
                  <a:pt x="105284" y="120090"/>
                </a:moveTo>
                <a:lnTo>
                  <a:pt x="96845" y="122362"/>
                </a:lnTo>
                <a:lnTo>
                  <a:pt x="84484" y="125418"/>
                </a:lnTo>
                <a:lnTo>
                  <a:pt x="73243" y="127560"/>
                </a:lnTo>
                <a:lnTo>
                  <a:pt x="63573" y="128569"/>
                </a:lnTo>
                <a:lnTo>
                  <a:pt x="109076" y="128569"/>
                </a:lnTo>
                <a:lnTo>
                  <a:pt x="108268" y="123776"/>
                </a:lnTo>
                <a:lnTo>
                  <a:pt x="105284" y="120090"/>
                </a:lnTo>
                <a:close/>
              </a:path>
              <a:path w="459740" h="165100">
                <a:moveTo>
                  <a:pt x="64246" y="1397"/>
                </a:moveTo>
                <a:lnTo>
                  <a:pt x="20371" y="9688"/>
                </a:lnTo>
                <a:lnTo>
                  <a:pt x="2750" y="43747"/>
                </a:lnTo>
                <a:lnTo>
                  <a:pt x="4251" y="52364"/>
                </a:lnTo>
                <a:lnTo>
                  <a:pt x="12083" y="51495"/>
                </a:lnTo>
                <a:lnTo>
                  <a:pt x="14847" y="46071"/>
                </a:lnTo>
                <a:lnTo>
                  <a:pt x="21958" y="38922"/>
                </a:lnTo>
                <a:lnTo>
                  <a:pt x="31450" y="37004"/>
                </a:lnTo>
                <a:lnTo>
                  <a:pt x="106838" y="37004"/>
                </a:lnTo>
                <a:lnTo>
                  <a:pt x="103112" y="24480"/>
                </a:lnTo>
                <a:lnTo>
                  <a:pt x="87060" y="9561"/>
                </a:lnTo>
                <a:lnTo>
                  <a:pt x="64246" y="1397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>
            <a:extLst>
              <a:ext uri="{FF2B5EF4-FFF2-40B4-BE49-F238E27FC236}">
                <a16:creationId xmlns:a16="http://schemas.microsoft.com/office/drawing/2014/main" id="{23238BB5-98DC-4EC3-9381-35B740B24216}"/>
              </a:ext>
            </a:extLst>
          </p:cNvPr>
          <p:cNvSpPr/>
          <p:nvPr/>
        </p:nvSpPr>
        <p:spPr>
          <a:xfrm>
            <a:off x="17312960" y="10462948"/>
            <a:ext cx="104358" cy="132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>
            <a:extLst>
              <a:ext uri="{FF2B5EF4-FFF2-40B4-BE49-F238E27FC236}">
                <a16:creationId xmlns:a16="http://schemas.microsoft.com/office/drawing/2014/main" id="{88BC745D-7810-40EC-A6B3-EBFAC96C3FFD}"/>
              </a:ext>
            </a:extLst>
          </p:cNvPr>
          <p:cNvSpPr/>
          <p:nvPr/>
        </p:nvSpPr>
        <p:spPr>
          <a:xfrm>
            <a:off x="16982289" y="10432802"/>
            <a:ext cx="107159" cy="151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>
            <a:extLst>
              <a:ext uri="{FF2B5EF4-FFF2-40B4-BE49-F238E27FC236}">
                <a16:creationId xmlns:a16="http://schemas.microsoft.com/office/drawing/2014/main" id="{738E9815-5C0C-42D9-BCD2-6A1AE21FD480}"/>
              </a:ext>
            </a:extLst>
          </p:cNvPr>
          <p:cNvSpPr/>
          <p:nvPr/>
        </p:nvSpPr>
        <p:spPr>
          <a:xfrm>
            <a:off x="17238950" y="10433536"/>
            <a:ext cx="58728" cy="7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>
            <a:extLst>
              <a:ext uri="{FF2B5EF4-FFF2-40B4-BE49-F238E27FC236}">
                <a16:creationId xmlns:a16="http://schemas.microsoft.com/office/drawing/2014/main" id="{BEE969CF-3F96-4514-8790-BB0C220F7244}"/>
              </a:ext>
            </a:extLst>
          </p:cNvPr>
          <p:cNvSpPr/>
          <p:nvPr/>
        </p:nvSpPr>
        <p:spPr>
          <a:xfrm>
            <a:off x="17133656" y="10463252"/>
            <a:ext cx="77130" cy="105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540C3C85-07F1-4FEA-9E6E-2151353836B7}"/>
              </a:ext>
            </a:extLst>
          </p:cNvPr>
          <p:cNvSpPr/>
          <p:nvPr/>
        </p:nvSpPr>
        <p:spPr>
          <a:xfrm>
            <a:off x="17187840" y="102602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51" y="0"/>
                </a:moveTo>
                <a:lnTo>
                  <a:pt x="12245" y="1575"/>
                </a:lnTo>
                <a:lnTo>
                  <a:pt x="5871" y="5871"/>
                </a:lnTo>
                <a:lnTo>
                  <a:pt x="1575" y="12245"/>
                </a:lnTo>
                <a:lnTo>
                  <a:pt x="0" y="20051"/>
                </a:lnTo>
                <a:lnTo>
                  <a:pt x="1575" y="27854"/>
                </a:lnTo>
                <a:lnTo>
                  <a:pt x="5871" y="34228"/>
                </a:lnTo>
                <a:lnTo>
                  <a:pt x="12245" y="38526"/>
                </a:lnTo>
                <a:lnTo>
                  <a:pt x="20051" y="40103"/>
                </a:lnTo>
                <a:lnTo>
                  <a:pt x="27854" y="38526"/>
                </a:lnTo>
                <a:lnTo>
                  <a:pt x="34228" y="34228"/>
                </a:lnTo>
                <a:lnTo>
                  <a:pt x="38526" y="27854"/>
                </a:lnTo>
                <a:lnTo>
                  <a:pt x="40103" y="20051"/>
                </a:lnTo>
                <a:lnTo>
                  <a:pt x="38526" y="12245"/>
                </a:lnTo>
                <a:lnTo>
                  <a:pt x="34228" y="5871"/>
                </a:lnTo>
                <a:lnTo>
                  <a:pt x="27854" y="1575"/>
                </a:lnTo>
                <a:lnTo>
                  <a:pt x="20051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>
            <a:extLst>
              <a:ext uri="{FF2B5EF4-FFF2-40B4-BE49-F238E27FC236}">
                <a16:creationId xmlns:a16="http://schemas.microsoft.com/office/drawing/2014/main" id="{D4DBCF76-3B5A-491D-8E1A-FCFE46822E6B}"/>
              </a:ext>
            </a:extLst>
          </p:cNvPr>
          <p:cNvSpPr/>
          <p:nvPr/>
        </p:nvSpPr>
        <p:spPr>
          <a:xfrm>
            <a:off x="17172874" y="10303301"/>
            <a:ext cx="42545" cy="115570"/>
          </a:xfrm>
          <a:custGeom>
            <a:avLst/>
            <a:gdLst/>
            <a:ahLst/>
            <a:cxnLst/>
            <a:rect l="l" t="t" r="r" b="b"/>
            <a:pathLst>
              <a:path w="42544" h="115570">
                <a:moveTo>
                  <a:pt x="1834" y="0"/>
                </a:moveTo>
                <a:lnTo>
                  <a:pt x="1400" y="7824"/>
                </a:lnTo>
                <a:lnTo>
                  <a:pt x="221" y="17716"/>
                </a:lnTo>
                <a:lnTo>
                  <a:pt x="0" y="42003"/>
                </a:lnTo>
                <a:lnTo>
                  <a:pt x="9596" y="91381"/>
                </a:lnTo>
                <a:lnTo>
                  <a:pt x="28258" y="115035"/>
                </a:lnTo>
                <a:lnTo>
                  <a:pt x="32494" y="112546"/>
                </a:lnTo>
                <a:lnTo>
                  <a:pt x="34021" y="107284"/>
                </a:lnTo>
                <a:lnTo>
                  <a:pt x="34407" y="89947"/>
                </a:lnTo>
                <a:lnTo>
                  <a:pt x="36135" y="65169"/>
                </a:lnTo>
                <a:lnTo>
                  <a:pt x="38811" y="40751"/>
                </a:lnTo>
                <a:lnTo>
                  <a:pt x="42042" y="24491"/>
                </a:lnTo>
                <a:lnTo>
                  <a:pt x="41426" y="15262"/>
                </a:lnTo>
                <a:lnTo>
                  <a:pt x="34543" y="7824"/>
                </a:lnTo>
                <a:lnTo>
                  <a:pt x="24330" y="2745"/>
                </a:lnTo>
                <a:lnTo>
                  <a:pt x="13718" y="596"/>
                </a:lnTo>
                <a:lnTo>
                  <a:pt x="1834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>
            <a:extLst>
              <a:ext uri="{FF2B5EF4-FFF2-40B4-BE49-F238E27FC236}">
                <a16:creationId xmlns:a16="http://schemas.microsoft.com/office/drawing/2014/main" id="{84591201-C6A9-44EE-AC96-E1919B79E11F}"/>
              </a:ext>
            </a:extLst>
          </p:cNvPr>
          <p:cNvSpPr/>
          <p:nvPr/>
        </p:nvSpPr>
        <p:spPr>
          <a:xfrm>
            <a:off x="17225057" y="10303065"/>
            <a:ext cx="135255" cy="118745"/>
          </a:xfrm>
          <a:custGeom>
            <a:avLst/>
            <a:gdLst/>
            <a:ahLst/>
            <a:cxnLst/>
            <a:rect l="l" t="t" r="r" b="b"/>
            <a:pathLst>
              <a:path w="135255" h="118745">
                <a:moveTo>
                  <a:pt x="23641" y="2503"/>
                </a:moveTo>
                <a:lnTo>
                  <a:pt x="3539" y="37628"/>
                </a:lnTo>
                <a:lnTo>
                  <a:pt x="11" y="89797"/>
                </a:lnTo>
                <a:lnTo>
                  <a:pt x="0" y="92581"/>
                </a:lnTo>
                <a:lnTo>
                  <a:pt x="835" y="108083"/>
                </a:lnTo>
                <a:lnTo>
                  <a:pt x="1854" y="115937"/>
                </a:lnTo>
                <a:lnTo>
                  <a:pt x="6846" y="118365"/>
                </a:lnTo>
                <a:lnTo>
                  <a:pt x="12322" y="112962"/>
                </a:lnTo>
                <a:lnTo>
                  <a:pt x="16206" y="107321"/>
                </a:lnTo>
                <a:lnTo>
                  <a:pt x="19683" y="99266"/>
                </a:lnTo>
                <a:lnTo>
                  <a:pt x="22956" y="89797"/>
                </a:lnTo>
                <a:lnTo>
                  <a:pt x="26227" y="79916"/>
                </a:lnTo>
                <a:lnTo>
                  <a:pt x="30092" y="73279"/>
                </a:lnTo>
                <a:lnTo>
                  <a:pt x="35169" y="70932"/>
                </a:lnTo>
                <a:lnTo>
                  <a:pt x="134817" y="70932"/>
                </a:lnTo>
                <a:lnTo>
                  <a:pt x="135107" y="69376"/>
                </a:lnTo>
                <a:lnTo>
                  <a:pt x="134704" y="62964"/>
                </a:lnTo>
                <a:lnTo>
                  <a:pt x="88969" y="62964"/>
                </a:lnTo>
                <a:lnTo>
                  <a:pt x="81231" y="62241"/>
                </a:lnTo>
                <a:lnTo>
                  <a:pt x="50454" y="20918"/>
                </a:lnTo>
                <a:lnTo>
                  <a:pt x="31614" y="4404"/>
                </a:lnTo>
                <a:lnTo>
                  <a:pt x="23641" y="2503"/>
                </a:lnTo>
                <a:close/>
              </a:path>
              <a:path w="135255" h="118745">
                <a:moveTo>
                  <a:pt x="134817" y="70932"/>
                </a:moveTo>
                <a:lnTo>
                  <a:pt x="35169" y="70932"/>
                </a:lnTo>
                <a:lnTo>
                  <a:pt x="40970" y="72103"/>
                </a:lnTo>
                <a:lnTo>
                  <a:pt x="47001" y="76021"/>
                </a:lnTo>
                <a:lnTo>
                  <a:pt x="54069" y="82141"/>
                </a:lnTo>
                <a:lnTo>
                  <a:pt x="73587" y="99317"/>
                </a:lnTo>
                <a:lnTo>
                  <a:pt x="84665" y="108753"/>
                </a:lnTo>
                <a:lnTo>
                  <a:pt x="93491" y="114088"/>
                </a:lnTo>
                <a:lnTo>
                  <a:pt x="102542" y="115936"/>
                </a:lnTo>
                <a:lnTo>
                  <a:pt x="111293" y="114459"/>
                </a:lnTo>
                <a:lnTo>
                  <a:pt x="119271" y="109810"/>
                </a:lnTo>
                <a:lnTo>
                  <a:pt x="130779" y="92581"/>
                </a:lnTo>
                <a:lnTo>
                  <a:pt x="134817" y="70932"/>
                </a:lnTo>
                <a:close/>
              </a:path>
              <a:path w="135255" h="118745">
                <a:moveTo>
                  <a:pt x="98255" y="0"/>
                </a:moveTo>
                <a:lnTo>
                  <a:pt x="85571" y="5165"/>
                </a:lnTo>
                <a:lnTo>
                  <a:pt x="82759" y="16850"/>
                </a:lnTo>
                <a:lnTo>
                  <a:pt x="85032" y="24679"/>
                </a:lnTo>
                <a:lnTo>
                  <a:pt x="87573" y="34693"/>
                </a:lnTo>
                <a:lnTo>
                  <a:pt x="89506" y="44757"/>
                </a:lnTo>
                <a:lnTo>
                  <a:pt x="89953" y="52733"/>
                </a:lnTo>
                <a:lnTo>
                  <a:pt x="88969" y="62964"/>
                </a:lnTo>
                <a:lnTo>
                  <a:pt x="134704" y="62964"/>
                </a:lnTo>
                <a:lnTo>
                  <a:pt x="133521" y="44166"/>
                </a:lnTo>
                <a:lnTo>
                  <a:pt x="127278" y="20918"/>
                </a:lnTo>
                <a:lnTo>
                  <a:pt x="114322" y="4278"/>
                </a:lnTo>
                <a:lnTo>
                  <a:pt x="98255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>
            <a:extLst>
              <a:ext uri="{FF2B5EF4-FFF2-40B4-BE49-F238E27FC236}">
                <a16:creationId xmlns:a16="http://schemas.microsoft.com/office/drawing/2014/main" id="{12E28516-5C9C-46C9-8ED5-29ECEA7535DF}"/>
              </a:ext>
            </a:extLst>
          </p:cNvPr>
          <p:cNvSpPr/>
          <p:nvPr/>
        </p:nvSpPr>
        <p:spPr>
          <a:xfrm>
            <a:off x="17370497" y="10300710"/>
            <a:ext cx="124460" cy="120650"/>
          </a:xfrm>
          <a:custGeom>
            <a:avLst/>
            <a:gdLst/>
            <a:ahLst/>
            <a:cxnLst/>
            <a:rect l="l" t="t" r="r" b="b"/>
            <a:pathLst>
              <a:path w="124459" h="120650">
                <a:moveTo>
                  <a:pt x="5895" y="66864"/>
                </a:moveTo>
                <a:lnTo>
                  <a:pt x="0" y="70633"/>
                </a:lnTo>
                <a:lnTo>
                  <a:pt x="2963" y="76728"/>
                </a:lnTo>
                <a:lnTo>
                  <a:pt x="11594" y="90381"/>
                </a:lnTo>
                <a:lnTo>
                  <a:pt x="25233" y="104483"/>
                </a:lnTo>
                <a:lnTo>
                  <a:pt x="43472" y="115621"/>
                </a:lnTo>
                <a:lnTo>
                  <a:pt x="65903" y="120381"/>
                </a:lnTo>
                <a:lnTo>
                  <a:pt x="75274" y="119524"/>
                </a:lnTo>
                <a:lnTo>
                  <a:pt x="83841" y="116783"/>
                </a:lnTo>
                <a:lnTo>
                  <a:pt x="91264" y="112413"/>
                </a:lnTo>
                <a:lnTo>
                  <a:pt x="97201" y="106674"/>
                </a:lnTo>
                <a:lnTo>
                  <a:pt x="103194" y="97209"/>
                </a:lnTo>
                <a:lnTo>
                  <a:pt x="62783" y="97209"/>
                </a:lnTo>
                <a:lnTo>
                  <a:pt x="50232" y="95529"/>
                </a:lnTo>
                <a:lnTo>
                  <a:pt x="37420" y="90193"/>
                </a:lnTo>
                <a:lnTo>
                  <a:pt x="24525" y="82030"/>
                </a:lnTo>
                <a:lnTo>
                  <a:pt x="11727" y="71869"/>
                </a:lnTo>
                <a:lnTo>
                  <a:pt x="5895" y="66864"/>
                </a:lnTo>
                <a:close/>
              </a:path>
              <a:path w="124459" h="120650">
                <a:moveTo>
                  <a:pt x="53767" y="0"/>
                </a:moveTo>
                <a:lnTo>
                  <a:pt x="26721" y="5777"/>
                </a:lnTo>
                <a:lnTo>
                  <a:pt x="9713" y="16991"/>
                </a:lnTo>
                <a:lnTo>
                  <a:pt x="1370" y="32962"/>
                </a:lnTo>
                <a:lnTo>
                  <a:pt x="2857" y="50178"/>
                </a:lnTo>
                <a:lnTo>
                  <a:pt x="35794" y="74944"/>
                </a:lnTo>
                <a:lnTo>
                  <a:pt x="60019" y="81942"/>
                </a:lnTo>
                <a:lnTo>
                  <a:pt x="68378" y="85937"/>
                </a:lnTo>
                <a:lnTo>
                  <a:pt x="70636" y="90930"/>
                </a:lnTo>
                <a:lnTo>
                  <a:pt x="68276" y="95246"/>
                </a:lnTo>
                <a:lnTo>
                  <a:pt x="62783" y="97209"/>
                </a:lnTo>
                <a:lnTo>
                  <a:pt x="103194" y="97209"/>
                </a:lnTo>
                <a:lnTo>
                  <a:pt x="104693" y="94841"/>
                </a:lnTo>
                <a:lnTo>
                  <a:pt x="108089" y="83757"/>
                </a:lnTo>
                <a:lnTo>
                  <a:pt x="107509" y="74211"/>
                </a:lnTo>
                <a:lnTo>
                  <a:pt x="69438" y="52150"/>
                </a:lnTo>
                <a:lnTo>
                  <a:pt x="56260" y="49786"/>
                </a:lnTo>
                <a:lnTo>
                  <a:pt x="47126" y="46271"/>
                </a:lnTo>
                <a:lnTo>
                  <a:pt x="44938" y="40740"/>
                </a:lnTo>
                <a:lnTo>
                  <a:pt x="49186" y="36029"/>
                </a:lnTo>
                <a:lnTo>
                  <a:pt x="59359" y="34970"/>
                </a:lnTo>
                <a:lnTo>
                  <a:pt x="123838" y="34970"/>
                </a:lnTo>
                <a:lnTo>
                  <a:pt x="123998" y="34183"/>
                </a:lnTo>
                <a:lnTo>
                  <a:pt x="118697" y="17316"/>
                </a:lnTo>
                <a:lnTo>
                  <a:pt x="104491" y="6625"/>
                </a:lnTo>
                <a:lnTo>
                  <a:pt x="81269" y="568"/>
                </a:lnTo>
                <a:lnTo>
                  <a:pt x="53767" y="0"/>
                </a:lnTo>
                <a:close/>
              </a:path>
              <a:path w="124459" h="120650">
                <a:moveTo>
                  <a:pt x="123838" y="34970"/>
                </a:moveTo>
                <a:lnTo>
                  <a:pt x="59359" y="34970"/>
                </a:lnTo>
                <a:lnTo>
                  <a:pt x="70081" y="37452"/>
                </a:lnTo>
                <a:lnTo>
                  <a:pt x="80102" y="41828"/>
                </a:lnTo>
                <a:lnTo>
                  <a:pt x="90060" y="47924"/>
                </a:lnTo>
                <a:lnTo>
                  <a:pt x="100593" y="55566"/>
                </a:lnTo>
                <a:lnTo>
                  <a:pt x="112226" y="57829"/>
                </a:lnTo>
                <a:lnTo>
                  <a:pt x="120934" y="49194"/>
                </a:lnTo>
                <a:lnTo>
                  <a:pt x="123838" y="3497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>
            <a:extLst>
              <a:ext uri="{FF2B5EF4-FFF2-40B4-BE49-F238E27FC236}">
                <a16:creationId xmlns:a16="http://schemas.microsoft.com/office/drawing/2014/main" id="{6CA7F6CC-928B-444A-8196-204F2E6E6F70}"/>
              </a:ext>
            </a:extLst>
          </p:cNvPr>
          <p:cNvSpPr/>
          <p:nvPr/>
        </p:nvSpPr>
        <p:spPr>
          <a:xfrm>
            <a:off x="17503164" y="10294240"/>
            <a:ext cx="122555" cy="129539"/>
          </a:xfrm>
          <a:custGeom>
            <a:avLst/>
            <a:gdLst/>
            <a:ahLst/>
            <a:cxnLst/>
            <a:rect l="l" t="t" r="r" b="b"/>
            <a:pathLst>
              <a:path w="122555" h="129540">
                <a:moveTo>
                  <a:pt x="96092" y="94185"/>
                </a:moveTo>
                <a:lnTo>
                  <a:pt x="43820" y="94185"/>
                </a:lnTo>
                <a:lnTo>
                  <a:pt x="50867" y="95525"/>
                </a:lnTo>
                <a:lnTo>
                  <a:pt x="54940" y="100112"/>
                </a:lnTo>
                <a:lnTo>
                  <a:pt x="65183" y="110290"/>
                </a:lnTo>
                <a:lnTo>
                  <a:pt x="75175" y="117815"/>
                </a:lnTo>
                <a:lnTo>
                  <a:pt x="84696" y="123067"/>
                </a:lnTo>
                <a:lnTo>
                  <a:pt x="93525" y="126425"/>
                </a:lnTo>
                <a:lnTo>
                  <a:pt x="93913" y="126676"/>
                </a:lnTo>
                <a:lnTo>
                  <a:pt x="95075" y="126875"/>
                </a:lnTo>
                <a:lnTo>
                  <a:pt x="99148" y="127996"/>
                </a:lnTo>
                <a:lnTo>
                  <a:pt x="102865" y="128582"/>
                </a:lnTo>
                <a:lnTo>
                  <a:pt x="112959" y="129399"/>
                </a:lnTo>
                <a:lnTo>
                  <a:pt x="118938" y="127692"/>
                </a:lnTo>
                <a:lnTo>
                  <a:pt x="121043" y="124990"/>
                </a:lnTo>
                <a:lnTo>
                  <a:pt x="122498" y="123242"/>
                </a:lnTo>
                <a:lnTo>
                  <a:pt x="122310" y="121095"/>
                </a:lnTo>
                <a:lnTo>
                  <a:pt x="119567" y="118970"/>
                </a:lnTo>
                <a:lnTo>
                  <a:pt x="118708" y="118237"/>
                </a:lnTo>
                <a:lnTo>
                  <a:pt x="117734" y="117462"/>
                </a:lnTo>
                <a:lnTo>
                  <a:pt x="116677" y="116656"/>
                </a:lnTo>
                <a:lnTo>
                  <a:pt x="96092" y="94185"/>
                </a:lnTo>
                <a:close/>
              </a:path>
              <a:path w="122555" h="129540">
                <a:moveTo>
                  <a:pt x="14229" y="7934"/>
                </a:moveTo>
                <a:lnTo>
                  <a:pt x="929" y="61288"/>
                </a:lnTo>
                <a:lnTo>
                  <a:pt x="0" y="104028"/>
                </a:lnTo>
                <a:lnTo>
                  <a:pt x="3371" y="116893"/>
                </a:lnTo>
                <a:lnTo>
                  <a:pt x="11801" y="124699"/>
                </a:lnTo>
                <a:lnTo>
                  <a:pt x="22880" y="128045"/>
                </a:lnTo>
                <a:lnTo>
                  <a:pt x="34197" y="127535"/>
                </a:lnTo>
                <a:lnTo>
                  <a:pt x="41707" y="123827"/>
                </a:lnTo>
                <a:lnTo>
                  <a:pt x="44574" y="117815"/>
                </a:lnTo>
                <a:lnTo>
                  <a:pt x="44754" y="110503"/>
                </a:lnTo>
                <a:lnTo>
                  <a:pt x="44176" y="102949"/>
                </a:lnTo>
                <a:lnTo>
                  <a:pt x="43820" y="94185"/>
                </a:lnTo>
                <a:lnTo>
                  <a:pt x="96092" y="94185"/>
                </a:lnTo>
                <a:lnTo>
                  <a:pt x="92102" y="89829"/>
                </a:lnTo>
                <a:lnTo>
                  <a:pt x="83371" y="65609"/>
                </a:lnTo>
                <a:lnTo>
                  <a:pt x="85216" y="44961"/>
                </a:lnTo>
                <a:lnTo>
                  <a:pt x="41286" y="44961"/>
                </a:lnTo>
                <a:lnTo>
                  <a:pt x="36669" y="38061"/>
                </a:lnTo>
                <a:lnTo>
                  <a:pt x="30250" y="25622"/>
                </a:lnTo>
                <a:lnTo>
                  <a:pt x="25852" y="17214"/>
                </a:lnTo>
                <a:lnTo>
                  <a:pt x="23318" y="13559"/>
                </a:lnTo>
                <a:lnTo>
                  <a:pt x="18962" y="9246"/>
                </a:lnTo>
                <a:lnTo>
                  <a:pt x="14229" y="7934"/>
                </a:lnTo>
                <a:close/>
              </a:path>
              <a:path w="122555" h="129540">
                <a:moveTo>
                  <a:pt x="103379" y="0"/>
                </a:moveTo>
                <a:lnTo>
                  <a:pt x="59069" y="27949"/>
                </a:lnTo>
                <a:lnTo>
                  <a:pt x="41286" y="44961"/>
                </a:lnTo>
                <a:lnTo>
                  <a:pt x="85216" y="44961"/>
                </a:lnTo>
                <a:lnTo>
                  <a:pt x="85231" y="44795"/>
                </a:lnTo>
                <a:lnTo>
                  <a:pt x="92426" y="28187"/>
                </a:lnTo>
                <a:lnTo>
                  <a:pt x="95630" y="22857"/>
                </a:lnTo>
                <a:lnTo>
                  <a:pt x="99452" y="17465"/>
                </a:lnTo>
                <a:lnTo>
                  <a:pt x="108017" y="6188"/>
                </a:lnTo>
                <a:lnTo>
                  <a:pt x="10337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>
            <a:extLst>
              <a:ext uri="{FF2B5EF4-FFF2-40B4-BE49-F238E27FC236}">
                <a16:creationId xmlns:a16="http://schemas.microsoft.com/office/drawing/2014/main" id="{DDBC4492-65E6-4713-A036-29ADAD2F901A}"/>
              </a:ext>
            </a:extLst>
          </p:cNvPr>
          <p:cNvSpPr/>
          <p:nvPr/>
        </p:nvSpPr>
        <p:spPr>
          <a:xfrm>
            <a:off x="16965614" y="1030170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30" h="119379">
                <a:moveTo>
                  <a:pt x="193644" y="57380"/>
                </a:moveTo>
                <a:lnTo>
                  <a:pt x="131378" y="57380"/>
                </a:lnTo>
                <a:lnTo>
                  <a:pt x="137943" y="58773"/>
                </a:lnTo>
                <a:lnTo>
                  <a:pt x="141262" y="65244"/>
                </a:lnTo>
                <a:lnTo>
                  <a:pt x="149003" y="83718"/>
                </a:lnTo>
                <a:lnTo>
                  <a:pt x="156518" y="101771"/>
                </a:lnTo>
                <a:lnTo>
                  <a:pt x="166680" y="114987"/>
                </a:lnTo>
                <a:lnTo>
                  <a:pt x="182360" y="118949"/>
                </a:lnTo>
                <a:lnTo>
                  <a:pt x="198383" y="109456"/>
                </a:lnTo>
                <a:lnTo>
                  <a:pt x="201928" y="90307"/>
                </a:lnTo>
                <a:lnTo>
                  <a:pt x="197577" y="67649"/>
                </a:lnTo>
                <a:lnTo>
                  <a:pt x="193644" y="57380"/>
                </a:lnTo>
                <a:close/>
              </a:path>
              <a:path w="201930" h="119379">
                <a:moveTo>
                  <a:pt x="63076" y="2921"/>
                </a:moveTo>
                <a:lnTo>
                  <a:pt x="25136" y="46851"/>
                </a:lnTo>
                <a:lnTo>
                  <a:pt x="9813" y="81792"/>
                </a:lnTo>
                <a:lnTo>
                  <a:pt x="0" y="114006"/>
                </a:lnTo>
                <a:lnTo>
                  <a:pt x="4628" y="115975"/>
                </a:lnTo>
                <a:lnTo>
                  <a:pt x="12600" y="117697"/>
                </a:lnTo>
                <a:lnTo>
                  <a:pt x="22737" y="117211"/>
                </a:lnTo>
                <a:lnTo>
                  <a:pt x="50383" y="89405"/>
                </a:lnTo>
                <a:lnTo>
                  <a:pt x="51714" y="79846"/>
                </a:lnTo>
                <a:lnTo>
                  <a:pt x="53370" y="70793"/>
                </a:lnTo>
                <a:lnTo>
                  <a:pt x="56596" y="65085"/>
                </a:lnTo>
                <a:lnTo>
                  <a:pt x="61282" y="62994"/>
                </a:lnTo>
                <a:lnTo>
                  <a:pt x="129482" y="62994"/>
                </a:lnTo>
                <a:lnTo>
                  <a:pt x="131378" y="57380"/>
                </a:lnTo>
                <a:lnTo>
                  <a:pt x="193644" y="57380"/>
                </a:lnTo>
                <a:lnTo>
                  <a:pt x="189910" y="47632"/>
                </a:lnTo>
                <a:lnTo>
                  <a:pt x="187539" y="43242"/>
                </a:lnTo>
                <a:lnTo>
                  <a:pt x="96027" y="43242"/>
                </a:lnTo>
                <a:lnTo>
                  <a:pt x="91963" y="41070"/>
                </a:lnTo>
                <a:lnTo>
                  <a:pt x="87819" y="34229"/>
                </a:lnTo>
                <a:lnTo>
                  <a:pt x="83944" y="25373"/>
                </a:lnTo>
                <a:lnTo>
                  <a:pt x="78636" y="15033"/>
                </a:lnTo>
                <a:lnTo>
                  <a:pt x="71734" y="6464"/>
                </a:lnTo>
                <a:lnTo>
                  <a:pt x="63076" y="2921"/>
                </a:lnTo>
                <a:close/>
              </a:path>
              <a:path w="201930" h="119379">
                <a:moveTo>
                  <a:pt x="129482" y="62994"/>
                </a:moveTo>
                <a:lnTo>
                  <a:pt x="61282" y="62994"/>
                </a:lnTo>
                <a:lnTo>
                  <a:pt x="66134" y="64478"/>
                </a:lnTo>
                <a:lnTo>
                  <a:pt x="69861" y="69495"/>
                </a:lnTo>
                <a:lnTo>
                  <a:pt x="74489" y="81792"/>
                </a:lnTo>
                <a:lnTo>
                  <a:pt x="80008" y="94214"/>
                </a:lnTo>
                <a:lnTo>
                  <a:pt x="87560" y="103898"/>
                </a:lnTo>
                <a:lnTo>
                  <a:pt x="98195" y="107766"/>
                </a:lnTo>
                <a:lnTo>
                  <a:pt x="109191" y="103281"/>
                </a:lnTo>
                <a:lnTo>
                  <a:pt x="117677" y="92329"/>
                </a:lnTo>
                <a:lnTo>
                  <a:pt x="124034" y="78523"/>
                </a:lnTo>
                <a:lnTo>
                  <a:pt x="128776" y="65085"/>
                </a:lnTo>
                <a:lnTo>
                  <a:pt x="129482" y="62994"/>
                </a:lnTo>
                <a:close/>
              </a:path>
              <a:path w="201930" h="119379">
                <a:moveTo>
                  <a:pt x="142969" y="0"/>
                </a:moveTo>
                <a:lnTo>
                  <a:pt x="130649" y="3688"/>
                </a:lnTo>
                <a:lnTo>
                  <a:pt x="120040" y="12922"/>
                </a:lnTo>
                <a:lnTo>
                  <a:pt x="111329" y="24482"/>
                </a:lnTo>
                <a:lnTo>
                  <a:pt x="104698" y="35150"/>
                </a:lnTo>
                <a:lnTo>
                  <a:pt x="100207" y="41138"/>
                </a:lnTo>
                <a:lnTo>
                  <a:pt x="96027" y="43242"/>
                </a:lnTo>
                <a:lnTo>
                  <a:pt x="187539" y="43242"/>
                </a:lnTo>
                <a:lnTo>
                  <a:pt x="180423" y="30069"/>
                </a:lnTo>
                <a:lnTo>
                  <a:pt x="169157" y="14875"/>
                </a:lnTo>
                <a:lnTo>
                  <a:pt x="156532" y="4151"/>
                </a:lnTo>
                <a:lnTo>
                  <a:pt x="14296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>
            <a:extLst>
              <a:ext uri="{FF2B5EF4-FFF2-40B4-BE49-F238E27FC236}">
                <a16:creationId xmlns:a16="http://schemas.microsoft.com/office/drawing/2014/main" id="{D1E51135-CF12-4EF1-A4D6-D7FAA4883344}"/>
              </a:ext>
            </a:extLst>
          </p:cNvPr>
          <p:cNvSpPr/>
          <p:nvPr/>
        </p:nvSpPr>
        <p:spPr>
          <a:xfrm>
            <a:off x="17185747" y="10326376"/>
            <a:ext cx="29539" cy="91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>
            <a:extLst>
              <a:ext uri="{FF2B5EF4-FFF2-40B4-BE49-F238E27FC236}">
                <a16:creationId xmlns:a16="http://schemas.microsoft.com/office/drawing/2014/main" id="{4594DFD0-1C86-4F56-8357-D57C0B64138E}"/>
              </a:ext>
            </a:extLst>
          </p:cNvPr>
          <p:cNvSpPr/>
          <p:nvPr/>
        </p:nvSpPr>
        <p:spPr>
          <a:xfrm>
            <a:off x="17225040" y="10303026"/>
            <a:ext cx="129292" cy="118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>
            <a:extLst>
              <a:ext uri="{FF2B5EF4-FFF2-40B4-BE49-F238E27FC236}">
                <a16:creationId xmlns:a16="http://schemas.microsoft.com/office/drawing/2014/main" id="{BA6E1707-002A-4083-BBC3-C2E921429D8F}"/>
              </a:ext>
            </a:extLst>
          </p:cNvPr>
          <p:cNvSpPr/>
          <p:nvPr/>
        </p:nvSpPr>
        <p:spPr>
          <a:xfrm>
            <a:off x="17510062" y="10298712"/>
            <a:ext cx="115253" cy="124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>
            <a:extLst>
              <a:ext uri="{FF2B5EF4-FFF2-40B4-BE49-F238E27FC236}">
                <a16:creationId xmlns:a16="http://schemas.microsoft.com/office/drawing/2014/main" id="{0AEA0461-32A5-4AD3-B08D-E643ADEFD544}"/>
              </a:ext>
            </a:extLst>
          </p:cNvPr>
          <p:cNvSpPr/>
          <p:nvPr/>
        </p:nvSpPr>
        <p:spPr>
          <a:xfrm>
            <a:off x="16966761" y="10301707"/>
            <a:ext cx="200270" cy="115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>
            <a:extLst>
              <a:ext uri="{FF2B5EF4-FFF2-40B4-BE49-F238E27FC236}">
                <a16:creationId xmlns:a16="http://schemas.microsoft.com/office/drawing/2014/main" id="{D60086E2-C50B-4870-B4DB-B1A0DA51D79F}"/>
              </a:ext>
            </a:extLst>
          </p:cNvPr>
          <p:cNvSpPr/>
          <p:nvPr/>
        </p:nvSpPr>
        <p:spPr>
          <a:xfrm>
            <a:off x="17371460" y="10309235"/>
            <a:ext cx="123039" cy="111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>
            <a:extLst>
              <a:ext uri="{FF2B5EF4-FFF2-40B4-BE49-F238E27FC236}">
                <a16:creationId xmlns:a16="http://schemas.microsoft.com/office/drawing/2014/main" id="{D7F20098-EC57-4E72-BD2F-558C44B17B54}"/>
              </a:ext>
            </a:extLst>
          </p:cNvPr>
          <p:cNvSpPr/>
          <p:nvPr/>
        </p:nvSpPr>
        <p:spPr>
          <a:xfrm>
            <a:off x="17856573" y="10300939"/>
            <a:ext cx="299981" cy="295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>
            <a:extLst>
              <a:ext uri="{FF2B5EF4-FFF2-40B4-BE49-F238E27FC236}">
                <a16:creationId xmlns:a16="http://schemas.microsoft.com/office/drawing/2014/main" id="{6D688824-359D-40FE-9695-38038CFE8946}"/>
              </a:ext>
            </a:extLst>
          </p:cNvPr>
          <p:cNvSpPr/>
          <p:nvPr/>
        </p:nvSpPr>
        <p:spPr>
          <a:xfrm>
            <a:off x="2874497" y="10467613"/>
            <a:ext cx="13122275" cy="0"/>
          </a:xfrm>
          <a:custGeom>
            <a:avLst/>
            <a:gdLst/>
            <a:ahLst/>
            <a:cxnLst/>
            <a:rect l="l" t="t" r="r" b="b"/>
            <a:pathLst>
              <a:path w="13122275">
                <a:moveTo>
                  <a:pt x="0" y="0"/>
                </a:moveTo>
                <a:lnTo>
                  <a:pt x="13121998" y="0"/>
                </a:lnTo>
              </a:path>
            </a:pathLst>
          </a:custGeom>
          <a:ln w="7853">
            <a:solidFill>
              <a:srgbClr val="81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>
            <a:extLst>
              <a:ext uri="{FF2B5EF4-FFF2-40B4-BE49-F238E27FC236}">
                <a16:creationId xmlns:a16="http://schemas.microsoft.com/office/drawing/2014/main" id="{F32F3BEE-C2E8-4222-A7D7-F062ABE8259D}"/>
              </a:ext>
            </a:extLst>
          </p:cNvPr>
          <p:cNvSpPr/>
          <p:nvPr/>
        </p:nvSpPr>
        <p:spPr>
          <a:xfrm>
            <a:off x="1960062" y="9340239"/>
            <a:ext cx="2286327" cy="1133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2">
            <a:extLst>
              <a:ext uri="{FF2B5EF4-FFF2-40B4-BE49-F238E27FC236}">
                <a16:creationId xmlns:a16="http://schemas.microsoft.com/office/drawing/2014/main" id="{F3BFA059-6037-4E50-9C6F-837B7ADDF927}"/>
              </a:ext>
            </a:extLst>
          </p:cNvPr>
          <p:cNvSpPr txBox="1">
            <a:spLocks/>
          </p:cNvSpPr>
          <p:nvPr/>
        </p:nvSpPr>
        <p:spPr>
          <a:xfrm>
            <a:off x="1947359" y="738908"/>
            <a:ext cx="15186297" cy="5539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4230"/>
              </a:lnSpc>
              <a:spcBef>
                <a:spcPts val="95"/>
              </a:spcBef>
            </a:pPr>
            <a:r>
              <a:rPr lang="ru-RU" sz="4300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ИСТОРИЯ ПОЯВЛЕНИЯ </a:t>
            </a:r>
            <a:r>
              <a:rPr lang="en-US" sz="4300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II </a:t>
            </a:r>
            <a:r>
              <a:rPr lang="ru-RU" sz="4300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ЕВРОПЕЙСКИХ ИГР</a:t>
            </a:r>
            <a:endParaRPr lang="en-US" sz="4300" spc="-5" dirty="0">
              <a:solidFill>
                <a:srgbClr val="FAA21B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FF7C9760-D2C7-4808-99CF-D05828FB3922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0" t="-588" r="4318" b="588"/>
          <a:stretch/>
        </p:blipFill>
        <p:spPr>
          <a:xfrm>
            <a:off x="8909050" y="2293686"/>
            <a:ext cx="8773216" cy="6051199"/>
          </a:xfrm>
          <a:prstGeom prst="rect">
            <a:avLst/>
          </a:prstGeom>
        </p:spPr>
      </p:pic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6824CA29-406C-4659-85B6-DE4062C0953B}"/>
              </a:ext>
            </a:extLst>
          </p:cNvPr>
          <p:cNvSpPr/>
          <p:nvPr/>
        </p:nvSpPr>
        <p:spPr>
          <a:xfrm>
            <a:off x="1898650" y="3754914"/>
            <a:ext cx="624840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FFC000"/>
              </a:buClr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Сокращение количества Олимпийских наград, завоеванных европейскими атлетами:</a:t>
            </a:r>
            <a:b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</a:br>
            <a:endParaRPr lang="ru-RU" sz="2100" spc="-5" dirty="0">
              <a:solidFill>
                <a:srgbClr val="59595C"/>
              </a:solidFill>
              <a:latin typeface="Roboto"/>
              <a:cs typeface="Roboto"/>
            </a:endParaRPr>
          </a:p>
          <a:p>
            <a:pPr marL="571500" indent="-5715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70% наград на ОИ-1988 в Сеуле, менее 40% наград на ОИ-2008 в Пекине</a:t>
            </a:r>
          </a:p>
          <a:p>
            <a:pPr algn="just">
              <a:buClr>
                <a:srgbClr val="FFC000"/>
              </a:buClr>
            </a:pPr>
            <a:b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</a:br>
            <a:endParaRPr lang="ru-RU" sz="2100" spc="-5" dirty="0">
              <a:solidFill>
                <a:srgbClr val="59595C"/>
              </a:solidFill>
              <a:latin typeface="Roboto"/>
              <a:cs typeface="Roboto"/>
            </a:endParaRPr>
          </a:p>
          <a:p>
            <a:pPr algn="just">
              <a:buClr>
                <a:srgbClr val="FFC000"/>
              </a:buClr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После проведения Европейских игр в Баку: </a:t>
            </a:r>
          </a:p>
          <a:p>
            <a:pPr algn="just">
              <a:buClr>
                <a:srgbClr val="FFC000"/>
              </a:buClr>
            </a:pPr>
            <a:endParaRPr lang="ru-RU" sz="2100" spc="-5" dirty="0">
              <a:solidFill>
                <a:srgbClr val="59595C"/>
              </a:solidFill>
              <a:latin typeface="Roboto"/>
              <a:cs typeface="Roboto"/>
            </a:endParaRP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50 золотых, 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50 серебряных,</a:t>
            </a:r>
          </a:p>
          <a:p>
            <a:pPr marL="342900" indent="-342900" algn="just">
              <a:buClr>
                <a:srgbClr val="FFC000"/>
              </a:buClr>
              <a:buFont typeface="Wingdings" panose="05000000000000000000" pitchFamily="2" charset="2"/>
              <a:buChar char="Ø"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более 100 бронзовых медалей ОИ-2016 в Рио-де-Жанейро были завоеваны призерами Европейских игр в Баку.</a:t>
            </a:r>
            <a:endParaRPr lang="ru-RU" sz="2100" dirty="0"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44082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BA9D18-2BFF-4C10-8E66-8E81316DB6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20104100" cy="1128144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1F90FF-297A-424B-BCB4-F648E978E9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050" y="-6238"/>
            <a:ext cx="16002000" cy="1132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407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660576-0EDA-4913-9DFD-83C6928DFC19}"/>
              </a:ext>
            </a:extLst>
          </p:cNvPr>
          <p:cNvSpPr txBox="1">
            <a:spLocks/>
          </p:cNvSpPr>
          <p:nvPr/>
        </p:nvSpPr>
        <p:spPr>
          <a:xfrm>
            <a:off x="1947359" y="738908"/>
            <a:ext cx="15186297" cy="132985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en-US" sz="4300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II </a:t>
            </a:r>
            <a:r>
              <a:rPr lang="ru-RU" sz="4300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ЕВРОПЕЙСКИЕ ИГРЫ 2019 ГОДА.</a:t>
            </a:r>
          </a:p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ИСТОРИЯ БРЕНДА. СИМВОЛИКА</a:t>
            </a: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4555F5D4-BA11-4C27-8D94-7990D5410C89}"/>
              </a:ext>
            </a:extLst>
          </p:cNvPr>
          <p:cNvSpPr/>
          <p:nvPr/>
        </p:nvSpPr>
        <p:spPr>
          <a:xfrm>
            <a:off x="1974851" y="2987675"/>
            <a:ext cx="2935452" cy="48001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B953F23A-BE42-4E6B-A16C-32925A9BDBBD}"/>
              </a:ext>
            </a:extLst>
          </p:cNvPr>
          <p:cNvSpPr/>
          <p:nvPr/>
        </p:nvSpPr>
        <p:spPr>
          <a:xfrm>
            <a:off x="6699250" y="2974628"/>
            <a:ext cx="7521456" cy="54012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2" descr="https://pp.userapi.com/c849332/v849332652/c9147/hd1EilLt-Ug.jpg">
            <a:extLst>
              <a:ext uri="{FF2B5EF4-FFF2-40B4-BE49-F238E27FC236}">
                <a16:creationId xmlns:a16="http://schemas.microsoft.com/office/drawing/2014/main" id="{6ABB5EB3-3A2F-471A-879E-CAA4DB0392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6" t="5302" r="16311" b="5302"/>
          <a:stretch/>
        </p:blipFill>
        <p:spPr bwMode="auto">
          <a:xfrm>
            <a:off x="13766369" y="2835713"/>
            <a:ext cx="4092762" cy="565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bject 8">
            <a:extLst>
              <a:ext uri="{FF2B5EF4-FFF2-40B4-BE49-F238E27FC236}">
                <a16:creationId xmlns:a16="http://schemas.microsoft.com/office/drawing/2014/main" id="{63615B5C-B467-4914-BE34-AE1853B256D4}"/>
              </a:ext>
            </a:extLst>
          </p:cNvPr>
          <p:cNvSpPr/>
          <p:nvPr/>
        </p:nvSpPr>
        <p:spPr>
          <a:xfrm>
            <a:off x="17792138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1B92CDF-C48F-44FC-9BB0-082BAC7FF3BF}"/>
              </a:ext>
            </a:extLst>
          </p:cNvPr>
          <p:cNvSpPr/>
          <p:nvPr/>
        </p:nvSpPr>
        <p:spPr>
          <a:xfrm>
            <a:off x="17481066" y="10462569"/>
            <a:ext cx="237647" cy="1251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734569AA-6C39-4EAB-825C-328A16E552F8}"/>
              </a:ext>
            </a:extLst>
          </p:cNvPr>
          <p:cNvSpPr/>
          <p:nvPr/>
        </p:nvSpPr>
        <p:spPr>
          <a:xfrm>
            <a:off x="16503068" y="10309403"/>
            <a:ext cx="388344" cy="3155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8CEA2096-E7CD-4521-B738-D7C86F138794}"/>
              </a:ext>
            </a:extLst>
          </p:cNvPr>
          <p:cNvSpPr/>
          <p:nvPr/>
        </p:nvSpPr>
        <p:spPr>
          <a:xfrm>
            <a:off x="16750461" y="10292035"/>
            <a:ext cx="195580" cy="179070"/>
          </a:xfrm>
          <a:custGeom>
            <a:avLst/>
            <a:gdLst/>
            <a:ahLst/>
            <a:cxnLst/>
            <a:rect l="l" t="t" r="r" b="b"/>
            <a:pathLst>
              <a:path w="195580" h="179070">
                <a:moveTo>
                  <a:pt x="191242" y="0"/>
                </a:moveTo>
                <a:lnTo>
                  <a:pt x="163887" y="34322"/>
                </a:lnTo>
                <a:lnTo>
                  <a:pt x="132375" y="56304"/>
                </a:lnTo>
                <a:lnTo>
                  <a:pt x="97100" y="73339"/>
                </a:lnTo>
                <a:lnTo>
                  <a:pt x="62232" y="87858"/>
                </a:lnTo>
                <a:lnTo>
                  <a:pt x="43340" y="96683"/>
                </a:lnTo>
                <a:lnTo>
                  <a:pt x="25477" y="107458"/>
                </a:lnTo>
                <a:lnTo>
                  <a:pt x="10884" y="120313"/>
                </a:lnTo>
                <a:lnTo>
                  <a:pt x="1805" y="135375"/>
                </a:lnTo>
                <a:lnTo>
                  <a:pt x="0" y="149164"/>
                </a:lnTo>
                <a:lnTo>
                  <a:pt x="4209" y="162982"/>
                </a:lnTo>
                <a:lnTo>
                  <a:pt x="15677" y="173886"/>
                </a:lnTo>
                <a:lnTo>
                  <a:pt x="35646" y="178934"/>
                </a:lnTo>
                <a:lnTo>
                  <a:pt x="48419" y="178342"/>
                </a:lnTo>
                <a:lnTo>
                  <a:pt x="89634" y="164107"/>
                </a:lnTo>
                <a:lnTo>
                  <a:pt x="128837" y="134932"/>
                </a:lnTo>
                <a:lnTo>
                  <a:pt x="160877" y="95850"/>
                </a:lnTo>
                <a:lnTo>
                  <a:pt x="183679" y="53113"/>
                </a:lnTo>
                <a:lnTo>
                  <a:pt x="195170" y="12970"/>
                </a:lnTo>
                <a:lnTo>
                  <a:pt x="195551" y="4485"/>
                </a:lnTo>
                <a:lnTo>
                  <a:pt x="194089" y="1"/>
                </a:lnTo>
                <a:lnTo>
                  <a:pt x="191242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805FAEC4-2B57-44D1-8914-E43234567A0A}"/>
              </a:ext>
            </a:extLst>
          </p:cNvPr>
          <p:cNvSpPr/>
          <p:nvPr/>
        </p:nvSpPr>
        <p:spPr>
          <a:xfrm>
            <a:off x="16749259" y="10192014"/>
            <a:ext cx="177393" cy="2789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CAC5C2F7-65B3-4DEB-87AA-A407FFBAC803}"/>
              </a:ext>
            </a:extLst>
          </p:cNvPr>
          <p:cNvSpPr/>
          <p:nvPr/>
        </p:nvSpPr>
        <p:spPr>
          <a:xfrm>
            <a:off x="16749332" y="10190016"/>
            <a:ext cx="177800" cy="213360"/>
          </a:xfrm>
          <a:custGeom>
            <a:avLst/>
            <a:gdLst/>
            <a:ahLst/>
            <a:cxnLst/>
            <a:rect l="l" t="t" r="r" b="b"/>
            <a:pathLst>
              <a:path w="177800" h="213359">
                <a:moveTo>
                  <a:pt x="158340" y="0"/>
                </a:moveTo>
                <a:lnTo>
                  <a:pt x="138283" y="51667"/>
                </a:lnTo>
                <a:lnTo>
                  <a:pt x="108729" y="88374"/>
                </a:lnTo>
                <a:lnTo>
                  <a:pt x="124526" y="96573"/>
                </a:lnTo>
                <a:lnTo>
                  <a:pt x="143477" y="99633"/>
                </a:lnTo>
                <a:lnTo>
                  <a:pt x="160990" y="95259"/>
                </a:lnTo>
                <a:lnTo>
                  <a:pt x="172476" y="81159"/>
                </a:lnTo>
                <a:lnTo>
                  <a:pt x="177648" y="56412"/>
                </a:lnTo>
                <a:lnTo>
                  <a:pt x="176651" y="34887"/>
                </a:lnTo>
                <a:lnTo>
                  <a:pt x="172070" y="18010"/>
                </a:lnTo>
                <a:lnTo>
                  <a:pt x="166487" y="7203"/>
                </a:lnTo>
                <a:lnTo>
                  <a:pt x="161450" y="146"/>
                </a:lnTo>
                <a:lnTo>
                  <a:pt x="158340" y="0"/>
                </a:lnTo>
                <a:close/>
              </a:path>
              <a:path w="177800" h="213359">
                <a:moveTo>
                  <a:pt x="42019" y="77076"/>
                </a:moveTo>
                <a:lnTo>
                  <a:pt x="14204" y="116469"/>
                </a:lnTo>
                <a:lnTo>
                  <a:pt x="3707" y="155078"/>
                </a:lnTo>
                <a:lnTo>
                  <a:pt x="335" y="196528"/>
                </a:lnTo>
                <a:lnTo>
                  <a:pt x="0" y="210025"/>
                </a:lnTo>
                <a:lnTo>
                  <a:pt x="1748" y="213302"/>
                </a:lnTo>
                <a:lnTo>
                  <a:pt x="5245" y="211354"/>
                </a:lnTo>
                <a:lnTo>
                  <a:pt x="25424" y="186722"/>
                </a:lnTo>
                <a:lnTo>
                  <a:pt x="49028" y="164356"/>
                </a:lnTo>
                <a:lnTo>
                  <a:pt x="66764" y="141989"/>
                </a:lnTo>
                <a:lnTo>
                  <a:pt x="66816" y="141492"/>
                </a:lnTo>
                <a:lnTo>
                  <a:pt x="55810" y="141492"/>
                </a:lnTo>
                <a:lnTo>
                  <a:pt x="49244" y="133503"/>
                </a:lnTo>
                <a:lnTo>
                  <a:pt x="45785" y="122194"/>
                </a:lnTo>
                <a:lnTo>
                  <a:pt x="43861" y="110528"/>
                </a:lnTo>
                <a:lnTo>
                  <a:pt x="43332" y="98700"/>
                </a:lnTo>
                <a:lnTo>
                  <a:pt x="44061" y="86908"/>
                </a:lnTo>
                <a:lnTo>
                  <a:pt x="45024" y="78290"/>
                </a:lnTo>
                <a:lnTo>
                  <a:pt x="42019" y="77076"/>
                </a:lnTo>
                <a:close/>
              </a:path>
              <a:path w="177800" h="213359">
                <a:moveTo>
                  <a:pt x="67733" y="132716"/>
                </a:moveTo>
                <a:lnTo>
                  <a:pt x="63229" y="139978"/>
                </a:lnTo>
                <a:lnTo>
                  <a:pt x="55810" y="141492"/>
                </a:lnTo>
                <a:lnTo>
                  <a:pt x="66816" y="141492"/>
                </a:lnTo>
                <a:lnTo>
                  <a:pt x="67733" y="132716"/>
                </a:lnTo>
                <a:close/>
              </a:path>
              <a:path w="177800" h="213359">
                <a:moveTo>
                  <a:pt x="69338" y="117357"/>
                </a:moveTo>
                <a:lnTo>
                  <a:pt x="67733" y="132716"/>
                </a:lnTo>
                <a:lnTo>
                  <a:pt x="68679" y="131190"/>
                </a:lnTo>
                <a:lnTo>
                  <a:pt x="69338" y="117357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E47EE209-1D3C-486D-B077-6E1AF61DE23A}"/>
              </a:ext>
            </a:extLst>
          </p:cNvPr>
          <p:cNvSpPr/>
          <p:nvPr/>
        </p:nvSpPr>
        <p:spPr>
          <a:xfrm>
            <a:off x="16783746" y="1006893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40" h="178434">
                <a:moveTo>
                  <a:pt x="43327" y="80676"/>
                </a:moveTo>
                <a:lnTo>
                  <a:pt x="40445" y="83669"/>
                </a:lnTo>
                <a:lnTo>
                  <a:pt x="39496" y="90244"/>
                </a:lnTo>
                <a:lnTo>
                  <a:pt x="41323" y="109470"/>
                </a:lnTo>
                <a:lnTo>
                  <a:pt x="54882" y="151094"/>
                </a:lnTo>
                <a:lnTo>
                  <a:pt x="76742" y="177959"/>
                </a:lnTo>
                <a:lnTo>
                  <a:pt x="82102" y="174872"/>
                </a:lnTo>
                <a:lnTo>
                  <a:pt x="87777" y="166525"/>
                </a:lnTo>
                <a:lnTo>
                  <a:pt x="101373" y="128828"/>
                </a:lnTo>
                <a:lnTo>
                  <a:pt x="102533" y="109175"/>
                </a:lnTo>
                <a:lnTo>
                  <a:pt x="69421" y="109175"/>
                </a:lnTo>
                <a:lnTo>
                  <a:pt x="64611" y="105583"/>
                </a:lnTo>
                <a:lnTo>
                  <a:pt x="59742" y="100277"/>
                </a:lnTo>
                <a:lnTo>
                  <a:pt x="55308" y="94131"/>
                </a:lnTo>
                <a:lnTo>
                  <a:pt x="51799" y="88024"/>
                </a:lnTo>
                <a:lnTo>
                  <a:pt x="47369" y="81913"/>
                </a:lnTo>
                <a:lnTo>
                  <a:pt x="43327" y="80676"/>
                </a:lnTo>
                <a:close/>
              </a:path>
              <a:path w="104140" h="178434">
                <a:moveTo>
                  <a:pt x="73107" y="20707"/>
                </a:moveTo>
                <a:lnTo>
                  <a:pt x="55244" y="20707"/>
                </a:lnTo>
                <a:lnTo>
                  <a:pt x="63998" y="23503"/>
                </a:lnTo>
                <a:lnTo>
                  <a:pt x="70374" y="29544"/>
                </a:lnTo>
                <a:lnTo>
                  <a:pt x="81418" y="47520"/>
                </a:lnTo>
                <a:lnTo>
                  <a:pt x="83786" y="68983"/>
                </a:lnTo>
                <a:lnTo>
                  <a:pt x="79211" y="90634"/>
                </a:lnTo>
                <a:lnTo>
                  <a:pt x="69421" y="109175"/>
                </a:lnTo>
                <a:lnTo>
                  <a:pt x="102533" y="109175"/>
                </a:lnTo>
                <a:lnTo>
                  <a:pt x="103797" y="87761"/>
                </a:lnTo>
                <a:lnTo>
                  <a:pt x="94026" y="48923"/>
                </a:lnTo>
                <a:lnTo>
                  <a:pt x="73107" y="20707"/>
                </a:lnTo>
                <a:close/>
              </a:path>
              <a:path w="104140" h="178434">
                <a:moveTo>
                  <a:pt x="33040" y="0"/>
                </a:moveTo>
                <a:lnTo>
                  <a:pt x="19445" y="1774"/>
                </a:lnTo>
                <a:lnTo>
                  <a:pt x="9936" y="7210"/>
                </a:lnTo>
                <a:lnTo>
                  <a:pt x="2622" y="18511"/>
                </a:lnTo>
                <a:lnTo>
                  <a:pt x="0" y="33858"/>
                </a:lnTo>
                <a:lnTo>
                  <a:pt x="3511" y="49402"/>
                </a:lnTo>
                <a:lnTo>
                  <a:pt x="14596" y="61292"/>
                </a:lnTo>
                <a:lnTo>
                  <a:pt x="26852" y="65017"/>
                </a:lnTo>
                <a:lnTo>
                  <a:pt x="39110" y="63943"/>
                </a:lnTo>
                <a:lnTo>
                  <a:pt x="49610" y="59697"/>
                </a:lnTo>
                <a:lnTo>
                  <a:pt x="56595" y="53910"/>
                </a:lnTo>
                <a:lnTo>
                  <a:pt x="60825" y="48423"/>
                </a:lnTo>
                <a:lnTo>
                  <a:pt x="56815" y="46340"/>
                </a:lnTo>
                <a:lnTo>
                  <a:pt x="50815" y="45523"/>
                </a:lnTo>
                <a:lnTo>
                  <a:pt x="41037" y="41016"/>
                </a:lnTo>
                <a:lnTo>
                  <a:pt x="37636" y="33289"/>
                </a:lnTo>
                <a:lnTo>
                  <a:pt x="40209" y="25681"/>
                </a:lnTo>
                <a:lnTo>
                  <a:pt x="48354" y="21534"/>
                </a:lnTo>
                <a:lnTo>
                  <a:pt x="55244" y="20707"/>
                </a:lnTo>
                <a:lnTo>
                  <a:pt x="73107" y="20707"/>
                </a:lnTo>
                <a:lnTo>
                  <a:pt x="71034" y="17911"/>
                </a:lnTo>
                <a:lnTo>
                  <a:pt x="50359" y="4505"/>
                </a:lnTo>
                <a:lnTo>
                  <a:pt x="3304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B554ABA-E1E9-452A-950D-E4F0FD6DF1CC}"/>
              </a:ext>
            </a:extLst>
          </p:cNvPr>
          <p:cNvSpPr/>
          <p:nvPr/>
        </p:nvSpPr>
        <p:spPr>
          <a:xfrm>
            <a:off x="16799162" y="10090471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19" h="43815">
                <a:moveTo>
                  <a:pt x="32933" y="0"/>
                </a:moveTo>
                <a:lnTo>
                  <a:pt x="18366" y="3913"/>
                </a:lnTo>
                <a:lnTo>
                  <a:pt x="6632" y="13706"/>
                </a:lnTo>
                <a:lnTo>
                  <a:pt x="0" y="26790"/>
                </a:lnTo>
                <a:lnTo>
                  <a:pt x="735" y="40574"/>
                </a:lnTo>
                <a:lnTo>
                  <a:pt x="12680" y="43560"/>
                </a:lnTo>
                <a:lnTo>
                  <a:pt x="24460" y="42208"/>
                </a:lnTo>
                <a:lnTo>
                  <a:pt x="34488" y="37989"/>
                </a:lnTo>
                <a:lnTo>
                  <a:pt x="41173" y="32375"/>
                </a:lnTo>
                <a:lnTo>
                  <a:pt x="45414" y="26878"/>
                </a:lnTo>
                <a:lnTo>
                  <a:pt x="41404" y="24805"/>
                </a:lnTo>
                <a:lnTo>
                  <a:pt x="35393" y="23988"/>
                </a:lnTo>
                <a:lnTo>
                  <a:pt x="25618" y="19480"/>
                </a:lnTo>
                <a:lnTo>
                  <a:pt x="22218" y="11750"/>
                </a:lnTo>
                <a:lnTo>
                  <a:pt x="24792" y="4142"/>
                </a:lnTo>
                <a:lnTo>
                  <a:pt x="32933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04F0C0C8-4407-4414-A8F0-DC3CB440D660}"/>
              </a:ext>
            </a:extLst>
          </p:cNvPr>
          <p:cNvSpPr/>
          <p:nvPr/>
        </p:nvSpPr>
        <p:spPr>
          <a:xfrm>
            <a:off x="16843916" y="10092226"/>
            <a:ext cx="43981" cy="1005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805B089D-2C6F-4556-BD38-A7B39DBC3F93}"/>
              </a:ext>
            </a:extLst>
          </p:cNvPr>
          <p:cNvSpPr/>
          <p:nvPr/>
        </p:nvSpPr>
        <p:spPr>
          <a:xfrm>
            <a:off x="16728957" y="102747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9224" y="0"/>
                </a:moveTo>
                <a:lnTo>
                  <a:pt x="5287" y="879"/>
                </a:lnTo>
                <a:lnTo>
                  <a:pt x="0" y="6879"/>
                </a:lnTo>
                <a:lnTo>
                  <a:pt x="869" y="20805"/>
                </a:lnTo>
                <a:lnTo>
                  <a:pt x="6868" y="26103"/>
                </a:lnTo>
                <a:lnTo>
                  <a:pt x="20805" y="25224"/>
                </a:lnTo>
                <a:lnTo>
                  <a:pt x="26093" y="19224"/>
                </a:lnTo>
                <a:lnTo>
                  <a:pt x="25213" y="5287"/>
                </a:lnTo>
                <a:lnTo>
                  <a:pt x="1922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12143D2-0B74-4D1F-B108-1A483AC1372A}"/>
              </a:ext>
            </a:extLst>
          </p:cNvPr>
          <p:cNvSpPr/>
          <p:nvPr/>
        </p:nvSpPr>
        <p:spPr>
          <a:xfrm>
            <a:off x="16915658" y="101620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7999" y="0"/>
                </a:moveTo>
                <a:lnTo>
                  <a:pt x="1999" y="4376"/>
                </a:lnTo>
                <a:lnTo>
                  <a:pt x="0" y="17172"/>
                </a:lnTo>
                <a:lnTo>
                  <a:pt x="4376" y="23172"/>
                </a:lnTo>
                <a:lnTo>
                  <a:pt x="17182" y="25182"/>
                </a:lnTo>
                <a:lnTo>
                  <a:pt x="23172" y="20795"/>
                </a:lnTo>
                <a:lnTo>
                  <a:pt x="25172" y="7999"/>
                </a:lnTo>
                <a:lnTo>
                  <a:pt x="20795" y="1999"/>
                </a:lnTo>
                <a:lnTo>
                  <a:pt x="7999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5DC9A5D3-6847-4B0E-A44C-5676CAF2A2BE}"/>
              </a:ext>
            </a:extLst>
          </p:cNvPr>
          <p:cNvSpPr/>
          <p:nvPr/>
        </p:nvSpPr>
        <p:spPr>
          <a:xfrm>
            <a:off x="16806109" y="105603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768" y="0"/>
                </a:moveTo>
                <a:lnTo>
                  <a:pt x="14209" y="335"/>
                </a:lnTo>
                <a:lnTo>
                  <a:pt x="7594" y="3434"/>
                </a:lnTo>
                <a:lnTo>
                  <a:pt x="2623" y="8787"/>
                </a:lnTo>
                <a:lnTo>
                  <a:pt x="0" y="15884"/>
                </a:lnTo>
                <a:lnTo>
                  <a:pt x="335" y="23444"/>
                </a:lnTo>
                <a:lnTo>
                  <a:pt x="3434" y="30060"/>
                </a:lnTo>
                <a:lnTo>
                  <a:pt x="8787" y="35033"/>
                </a:lnTo>
                <a:lnTo>
                  <a:pt x="15884" y="37663"/>
                </a:lnTo>
                <a:lnTo>
                  <a:pt x="23443" y="37328"/>
                </a:lnTo>
                <a:lnTo>
                  <a:pt x="30059" y="34228"/>
                </a:lnTo>
                <a:lnTo>
                  <a:pt x="35029" y="28871"/>
                </a:lnTo>
                <a:lnTo>
                  <a:pt x="37653" y="21768"/>
                </a:lnTo>
                <a:lnTo>
                  <a:pt x="37318" y="14209"/>
                </a:lnTo>
                <a:lnTo>
                  <a:pt x="34218" y="7594"/>
                </a:lnTo>
                <a:lnTo>
                  <a:pt x="28865" y="2623"/>
                </a:lnTo>
                <a:lnTo>
                  <a:pt x="21768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C38D7EB9-C2AC-4F08-96FB-7B41B0F3524F}"/>
              </a:ext>
            </a:extLst>
          </p:cNvPr>
          <p:cNvSpPr/>
          <p:nvPr/>
        </p:nvSpPr>
        <p:spPr>
          <a:xfrm>
            <a:off x="16862252" y="1055578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6272" y="0"/>
                </a:moveTo>
                <a:lnTo>
                  <a:pt x="1570" y="3434"/>
                </a:lnTo>
                <a:lnTo>
                  <a:pt x="0" y="13465"/>
                </a:lnTo>
                <a:lnTo>
                  <a:pt x="3434" y="18166"/>
                </a:lnTo>
                <a:lnTo>
                  <a:pt x="13465" y="19737"/>
                </a:lnTo>
                <a:lnTo>
                  <a:pt x="18166" y="16303"/>
                </a:lnTo>
                <a:lnTo>
                  <a:pt x="19737" y="6272"/>
                </a:lnTo>
                <a:lnTo>
                  <a:pt x="16303" y="1570"/>
                </a:lnTo>
                <a:lnTo>
                  <a:pt x="627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7BC34481-4B82-4EEA-B0B6-FF2A5F5A23CF}"/>
              </a:ext>
            </a:extLst>
          </p:cNvPr>
          <p:cNvSpPr/>
          <p:nvPr/>
        </p:nvSpPr>
        <p:spPr>
          <a:xfrm>
            <a:off x="16979631" y="10431298"/>
            <a:ext cx="459740" cy="165100"/>
          </a:xfrm>
          <a:custGeom>
            <a:avLst/>
            <a:gdLst/>
            <a:ahLst/>
            <a:cxnLst/>
            <a:rect l="l" t="t" r="r" b="b"/>
            <a:pathLst>
              <a:path w="459740" h="165100">
                <a:moveTo>
                  <a:pt x="163890" y="44427"/>
                </a:moveTo>
                <a:lnTo>
                  <a:pt x="126835" y="62754"/>
                </a:lnTo>
                <a:lnTo>
                  <a:pt x="112708" y="100363"/>
                </a:lnTo>
                <a:lnTo>
                  <a:pt x="117703" y="127267"/>
                </a:lnTo>
                <a:lnTo>
                  <a:pt x="132823" y="148250"/>
                </a:lnTo>
                <a:lnTo>
                  <a:pt x="155442" y="161198"/>
                </a:lnTo>
                <a:lnTo>
                  <a:pt x="182936" y="163995"/>
                </a:lnTo>
                <a:lnTo>
                  <a:pt x="219911" y="150095"/>
                </a:lnTo>
                <a:lnTo>
                  <a:pt x="244456" y="121749"/>
                </a:lnTo>
                <a:lnTo>
                  <a:pt x="247551" y="111452"/>
                </a:lnTo>
                <a:lnTo>
                  <a:pt x="169900" y="111452"/>
                </a:lnTo>
                <a:lnTo>
                  <a:pt x="157820" y="103324"/>
                </a:lnTo>
                <a:lnTo>
                  <a:pt x="154172" y="88824"/>
                </a:lnTo>
                <a:lnTo>
                  <a:pt x="156788" y="72219"/>
                </a:lnTo>
                <a:lnTo>
                  <a:pt x="163502" y="57778"/>
                </a:lnTo>
                <a:lnTo>
                  <a:pt x="168154" y="50878"/>
                </a:lnTo>
                <a:lnTo>
                  <a:pt x="168167" y="50567"/>
                </a:lnTo>
                <a:lnTo>
                  <a:pt x="163890" y="44427"/>
                </a:lnTo>
                <a:close/>
              </a:path>
              <a:path w="459740" h="165100">
                <a:moveTo>
                  <a:pt x="306775" y="0"/>
                </a:moveTo>
                <a:lnTo>
                  <a:pt x="266398" y="22897"/>
                </a:lnTo>
                <a:lnTo>
                  <a:pt x="255072" y="40691"/>
                </a:lnTo>
                <a:lnTo>
                  <a:pt x="258020" y="44276"/>
                </a:lnTo>
                <a:lnTo>
                  <a:pt x="262934" y="46030"/>
                </a:lnTo>
                <a:lnTo>
                  <a:pt x="273949" y="47485"/>
                </a:lnTo>
                <a:lnTo>
                  <a:pt x="275300" y="50878"/>
                </a:lnTo>
                <a:lnTo>
                  <a:pt x="276944" y="59945"/>
                </a:lnTo>
                <a:lnTo>
                  <a:pt x="279581" y="83215"/>
                </a:lnTo>
                <a:lnTo>
                  <a:pt x="279745" y="107475"/>
                </a:lnTo>
                <a:lnTo>
                  <a:pt x="278039" y="131740"/>
                </a:lnTo>
                <a:lnTo>
                  <a:pt x="275070" y="155021"/>
                </a:lnTo>
                <a:lnTo>
                  <a:pt x="275922" y="162468"/>
                </a:lnTo>
                <a:lnTo>
                  <a:pt x="305598" y="125984"/>
                </a:lnTo>
                <a:lnTo>
                  <a:pt x="317915" y="51729"/>
                </a:lnTo>
                <a:lnTo>
                  <a:pt x="310357" y="10387"/>
                </a:lnTo>
                <a:lnTo>
                  <a:pt x="306775" y="0"/>
                </a:lnTo>
                <a:close/>
              </a:path>
              <a:path w="459740" h="165100">
                <a:moveTo>
                  <a:pt x="238452" y="30527"/>
                </a:moveTo>
                <a:lnTo>
                  <a:pt x="173866" y="30527"/>
                </a:lnTo>
                <a:lnTo>
                  <a:pt x="187170" y="32844"/>
                </a:lnTo>
                <a:lnTo>
                  <a:pt x="197753" y="38805"/>
                </a:lnTo>
                <a:lnTo>
                  <a:pt x="209489" y="60808"/>
                </a:lnTo>
                <a:lnTo>
                  <a:pt x="205807" y="86185"/>
                </a:lnTo>
                <a:lnTo>
                  <a:pt x="191135" y="106035"/>
                </a:lnTo>
                <a:lnTo>
                  <a:pt x="169900" y="111452"/>
                </a:lnTo>
                <a:lnTo>
                  <a:pt x="247551" y="111452"/>
                </a:lnTo>
                <a:lnTo>
                  <a:pt x="255258" y="85809"/>
                </a:lnTo>
                <a:lnTo>
                  <a:pt x="251003" y="49130"/>
                </a:lnTo>
                <a:lnTo>
                  <a:pt x="238452" y="30527"/>
                </a:lnTo>
                <a:close/>
              </a:path>
              <a:path w="459740" h="165100">
                <a:moveTo>
                  <a:pt x="183269" y="3886"/>
                </a:moveTo>
                <a:lnTo>
                  <a:pt x="156347" y="10211"/>
                </a:lnTo>
                <a:lnTo>
                  <a:pt x="132278" y="27475"/>
                </a:lnTo>
                <a:lnTo>
                  <a:pt x="128364" y="34046"/>
                </a:lnTo>
                <a:lnTo>
                  <a:pt x="128984" y="38951"/>
                </a:lnTo>
                <a:lnTo>
                  <a:pt x="133222" y="41092"/>
                </a:lnTo>
                <a:lnTo>
                  <a:pt x="140163" y="39370"/>
                </a:lnTo>
                <a:lnTo>
                  <a:pt x="158108" y="32491"/>
                </a:lnTo>
                <a:lnTo>
                  <a:pt x="173866" y="30527"/>
                </a:lnTo>
                <a:lnTo>
                  <a:pt x="238452" y="30527"/>
                </a:lnTo>
                <a:lnTo>
                  <a:pt x="230380" y="18564"/>
                </a:lnTo>
                <a:lnTo>
                  <a:pt x="209221" y="7127"/>
                </a:lnTo>
                <a:lnTo>
                  <a:pt x="183269" y="3886"/>
                </a:lnTo>
                <a:close/>
              </a:path>
              <a:path w="459740" h="165100">
                <a:moveTo>
                  <a:pt x="339026" y="125001"/>
                </a:moveTo>
                <a:lnTo>
                  <a:pt x="333330" y="129294"/>
                </a:lnTo>
                <a:lnTo>
                  <a:pt x="335801" y="138215"/>
                </a:lnTo>
                <a:lnTo>
                  <a:pt x="345523" y="151877"/>
                </a:lnTo>
                <a:lnTo>
                  <a:pt x="363173" y="161057"/>
                </a:lnTo>
                <a:lnTo>
                  <a:pt x="384391" y="164646"/>
                </a:lnTo>
                <a:lnTo>
                  <a:pt x="404814" y="161534"/>
                </a:lnTo>
                <a:lnTo>
                  <a:pt x="423118" y="152527"/>
                </a:lnTo>
                <a:lnTo>
                  <a:pt x="438674" y="139397"/>
                </a:lnTo>
                <a:lnTo>
                  <a:pt x="364232" y="139397"/>
                </a:lnTo>
                <a:lnTo>
                  <a:pt x="352403" y="136315"/>
                </a:lnTo>
                <a:lnTo>
                  <a:pt x="343623" y="130215"/>
                </a:lnTo>
                <a:lnTo>
                  <a:pt x="339026" y="125001"/>
                </a:lnTo>
                <a:close/>
              </a:path>
              <a:path w="459740" h="165100">
                <a:moveTo>
                  <a:pt x="443969" y="31800"/>
                </a:moveTo>
                <a:lnTo>
                  <a:pt x="384271" y="31800"/>
                </a:lnTo>
                <a:lnTo>
                  <a:pt x="392605" y="32582"/>
                </a:lnTo>
                <a:lnTo>
                  <a:pt x="399794" y="37189"/>
                </a:lnTo>
                <a:lnTo>
                  <a:pt x="405686" y="44769"/>
                </a:lnTo>
                <a:lnTo>
                  <a:pt x="410134" y="54469"/>
                </a:lnTo>
                <a:lnTo>
                  <a:pt x="415283" y="76908"/>
                </a:lnTo>
                <a:lnTo>
                  <a:pt x="414262" y="98701"/>
                </a:lnTo>
                <a:lnTo>
                  <a:pt x="405807" y="118401"/>
                </a:lnTo>
                <a:lnTo>
                  <a:pt x="388658" y="134561"/>
                </a:lnTo>
                <a:lnTo>
                  <a:pt x="377015" y="138975"/>
                </a:lnTo>
                <a:lnTo>
                  <a:pt x="364232" y="139397"/>
                </a:lnTo>
                <a:lnTo>
                  <a:pt x="438674" y="139397"/>
                </a:lnTo>
                <a:lnTo>
                  <a:pt x="438829" y="139266"/>
                </a:lnTo>
                <a:lnTo>
                  <a:pt x="451156" y="121072"/>
                </a:lnTo>
                <a:lnTo>
                  <a:pt x="459305" y="97264"/>
                </a:lnTo>
                <a:lnTo>
                  <a:pt x="458274" y="57344"/>
                </a:lnTo>
                <a:lnTo>
                  <a:pt x="443969" y="31800"/>
                </a:lnTo>
                <a:close/>
              </a:path>
              <a:path w="459740" h="165100">
                <a:moveTo>
                  <a:pt x="408396" y="6543"/>
                </a:moveTo>
                <a:lnTo>
                  <a:pt x="367350" y="9968"/>
                </a:lnTo>
                <a:lnTo>
                  <a:pt x="341454" y="28619"/>
                </a:lnTo>
                <a:lnTo>
                  <a:pt x="328107" y="56097"/>
                </a:lnTo>
                <a:lnTo>
                  <a:pt x="329395" y="84934"/>
                </a:lnTo>
                <a:lnTo>
                  <a:pt x="347403" y="107661"/>
                </a:lnTo>
                <a:lnTo>
                  <a:pt x="365676" y="113832"/>
                </a:lnTo>
                <a:lnTo>
                  <a:pt x="383415" y="111321"/>
                </a:lnTo>
                <a:lnTo>
                  <a:pt x="397443" y="101907"/>
                </a:lnTo>
                <a:lnTo>
                  <a:pt x="404584" y="87369"/>
                </a:lnTo>
                <a:lnTo>
                  <a:pt x="406653" y="74422"/>
                </a:lnTo>
                <a:lnTo>
                  <a:pt x="385032" y="74422"/>
                </a:lnTo>
                <a:lnTo>
                  <a:pt x="377180" y="70699"/>
                </a:lnTo>
                <a:lnTo>
                  <a:pt x="371549" y="63512"/>
                </a:lnTo>
                <a:lnTo>
                  <a:pt x="369213" y="53610"/>
                </a:lnTo>
                <a:lnTo>
                  <a:pt x="370045" y="46775"/>
                </a:lnTo>
                <a:lnTo>
                  <a:pt x="372882" y="40058"/>
                </a:lnTo>
                <a:lnTo>
                  <a:pt x="377649" y="34666"/>
                </a:lnTo>
                <a:lnTo>
                  <a:pt x="384271" y="31800"/>
                </a:lnTo>
                <a:lnTo>
                  <a:pt x="443969" y="31800"/>
                </a:lnTo>
                <a:lnTo>
                  <a:pt x="440004" y="24720"/>
                </a:lnTo>
                <a:lnTo>
                  <a:pt x="408396" y="6543"/>
                </a:lnTo>
                <a:close/>
              </a:path>
              <a:path w="459740" h="165100">
                <a:moveTo>
                  <a:pt x="399474" y="72249"/>
                </a:moveTo>
                <a:lnTo>
                  <a:pt x="394029" y="73934"/>
                </a:lnTo>
                <a:lnTo>
                  <a:pt x="385032" y="74422"/>
                </a:lnTo>
                <a:lnTo>
                  <a:pt x="406653" y="74422"/>
                </a:lnTo>
                <a:lnTo>
                  <a:pt x="406971" y="72427"/>
                </a:lnTo>
                <a:lnTo>
                  <a:pt x="399474" y="72249"/>
                </a:lnTo>
                <a:close/>
              </a:path>
              <a:path w="459740" h="165100">
                <a:moveTo>
                  <a:pt x="106838" y="37004"/>
                </a:moveTo>
                <a:lnTo>
                  <a:pt x="31450" y="37004"/>
                </a:lnTo>
                <a:lnTo>
                  <a:pt x="40826" y="39663"/>
                </a:lnTo>
                <a:lnTo>
                  <a:pt x="47590" y="46249"/>
                </a:lnTo>
                <a:lnTo>
                  <a:pt x="50278" y="68860"/>
                </a:lnTo>
                <a:lnTo>
                  <a:pt x="39171" y="92762"/>
                </a:lnTo>
                <a:lnTo>
                  <a:pt x="4523" y="140100"/>
                </a:lnTo>
                <a:lnTo>
                  <a:pt x="0" y="147231"/>
                </a:lnTo>
                <a:lnTo>
                  <a:pt x="4596" y="152696"/>
                </a:lnTo>
                <a:lnTo>
                  <a:pt x="11601" y="155942"/>
                </a:lnTo>
                <a:lnTo>
                  <a:pt x="28715" y="161067"/>
                </a:lnTo>
                <a:lnTo>
                  <a:pt x="49332" y="163334"/>
                </a:lnTo>
                <a:lnTo>
                  <a:pt x="69915" y="162826"/>
                </a:lnTo>
                <a:lnTo>
                  <a:pt x="108811" y="140013"/>
                </a:lnTo>
                <a:lnTo>
                  <a:pt x="109076" y="128569"/>
                </a:lnTo>
                <a:lnTo>
                  <a:pt x="63573" y="128569"/>
                </a:lnTo>
                <a:lnTo>
                  <a:pt x="55924" y="128226"/>
                </a:lnTo>
                <a:lnTo>
                  <a:pt x="50867" y="127378"/>
                </a:lnTo>
                <a:lnTo>
                  <a:pt x="48794" y="122886"/>
                </a:lnTo>
                <a:lnTo>
                  <a:pt x="52605" y="119650"/>
                </a:lnTo>
                <a:lnTo>
                  <a:pt x="69543" y="105538"/>
                </a:lnTo>
                <a:lnTo>
                  <a:pt x="87718" y="88217"/>
                </a:lnTo>
                <a:lnTo>
                  <a:pt x="102397" y="67637"/>
                </a:lnTo>
                <a:lnTo>
                  <a:pt x="108844" y="43747"/>
                </a:lnTo>
                <a:lnTo>
                  <a:pt x="106838" y="37004"/>
                </a:lnTo>
                <a:close/>
              </a:path>
              <a:path w="459740" h="165100">
                <a:moveTo>
                  <a:pt x="105284" y="120090"/>
                </a:moveTo>
                <a:lnTo>
                  <a:pt x="96845" y="122362"/>
                </a:lnTo>
                <a:lnTo>
                  <a:pt x="84484" y="125418"/>
                </a:lnTo>
                <a:lnTo>
                  <a:pt x="73243" y="127560"/>
                </a:lnTo>
                <a:lnTo>
                  <a:pt x="63573" y="128569"/>
                </a:lnTo>
                <a:lnTo>
                  <a:pt x="109076" y="128569"/>
                </a:lnTo>
                <a:lnTo>
                  <a:pt x="108268" y="123776"/>
                </a:lnTo>
                <a:lnTo>
                  <a:pt x="105284" y="120090"/>
                </a:lnTo>
                <a:close/>
              </a:path>
              <a:path w="459740" h="165100">
                <a:moveTo>
                  <a:pt x="64246" y="1397"/>
                </a:moveTo>
                <a:lnTo>
                  <a:pt x="20371" y="9688"/>
                </a:lnTo>
                <a:lnTo>
                  <a:pt x="2750" y="43747"/>
                </a:lnTo>
                <a:lnTo>
                  <a:pt x="4251" y="52364"/>
                </a:lnTo>
                <a:lnTo>
                  <a:pt x="12083" y="51495"/>
                </a:lnTo>
                <a:lnTo>
                  <a:pt x="14847" y="46071"/>
                </a:lnTo>
                <a:lnTo>
                  <a:pt x="21958" y="38922"/>
                </a:lnTo>
                <a:lnTo>
                  <a:pt x="31450" y="37004"/>
                </a:lnTo>
                <a:lnTo>
                  <a:pt x="106838" y="37004"/>
                </a:lnTo>
                <a:lnTo>
                  <a:pt x="103112" y="24480"/>
                </a:lnTo>
                <a:lnTo>
                  <a:pt x="87060" y="9561"/>
                </a:lnTo>
                <a:lnTo>
                  <a:pt x="64246" y="1397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3310723F-380D-4045-9BD6-D5023E11E4BD}"/>
              </a:ext>
            </a:extLst>
          </p:cNvPr>
          <p:cNvSpPr/>
          <p:nvPr/>
        </p:nvSpPr>
        <p:spPr>
          <a:xfrm>
            <a:off x="17312960" y="10462948"/>
            <a:ext cx="104358" cy="13299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D39B21AF-BFAC-43BE-9ABC-338690C31C8C}"/>
              </a:ext>
            </a:extLst>
          </p:cNvPr>
          <p:cNvSpPr/>
          <p:nvPr/>
        </p:nvSpPr>
        <p:spPr>
          <a:xfrm>
            <a:off x="16982289" y="10432802"/>
            <a:ext cx="107159" cy="15186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B7DFF441-E5DC-4939-88AB-743516BB96BC}"/>
              </a:ext>
            </a:extLst>
          </p:cNvPr>
          <p:cNvSpPr/>
          <p:nvPr/>
        </p:nvSpPr>
        <p:spPr>
          <a:xfrm>
            <a:off x="17238950" y="10433536"/>
            <a:ext cx="58728" cy="71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>
            <a:extLst>
              <a:ext uri="{FF2B5EF4-FFF2-40B4-BE49-F238E27FC236}">
                <a16:creationId xmlns:a16="http://schemas.microsoft.com/office/drawing/2014/main" id="{5CE06996-B854-454A-9A1A-726BF6360EBF}"/>
              </a:ext>
            </a:extLst>
          </p:cNvPr>
          <p:cNvSpPr/>
          <p:nvPr/>
        </p:nvSpPr>
        <p:spPr>
          <a:xfrm>
            <a:off x="17133656" y="10463252"/>
            <a:ext cx="77130" cy="1051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E8D0654B-8412-4934-BC10-2031F75AED2C}"/>
              </a:ext>
            </a:extLst>
          </p:cNvPr>
          <p:cNvSpPr/>
          <p:nvPr/>
        </p:nvSpPr>
        <p:spPr>
          <a:xfrm>
            <a:off x="17187840" y="102602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51" y="0"/>
                </a:moveTo>
                <a:lnTo>
                  <a:pt x="12245" y="1575"/>
                </a:lnTo>
                <a:lnTo>
                  <a:pt x="5871" y="5871"/>
                </a:lnTo>
                <a:lnTo>
                  <a:pt x="1575" y="12245"/>
                </a:lnTo>
                <a:lnTo>
                  <a:pt x="0" y="20051"/>
                </a:lnTo>
                <a:lnTo>
                  <a:pt x="1575" y="27854"/>
                </a:lnTo>
                <a:lnTo>
                  <a:pt x="5871" y="34228"/>
                </a:lnTo>
                <a:lnTo>
                  <a:pt x="12245" y="38526"/>
                </a:lnTo>
                <a:lnTo>
                  <a:pt x="20051" y="40103"/>
                </a:lnTo>
                <a:lnTo>
                  <a:pt x="27854" y="38526"/>
                </a:lnTo>
                <a:lnTo>
                  <a:pt x="34228" y="34228"/>
                </a:lnTo>
                <a:lnTo>
                  <a:pt x="38526" y="27854"/>
                </a:lnTo>
                <a:lnTo>
                  <a:pt x="40103" y="20051"/>
                </a:lnTo>
                <a:lnTo>
                  <a:pt x="38526" y="12245"/>
                </a:lnTo>
                <a:lnTo>
                  <a:pt x="34228" y="5871"/>
                </a:lnTo>
                <a:lnTo>
                  <a:pt x="27854" y="1575"/>
                </a:lnTo>
                <a:lnTo>
                  <a:pt x="20051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94845FDB-D3CD-41FA-AD4B-C2F710FBFCEB}"/>
              </a:ext>
            </a:extLst>
          </p:cNvPr>
          <p:cNvSpPr/>
          <p:nvPr/>
        </p:nvSpPr>
        <p:spPr>
          <a:xfrm>
            <a:off x="17172874" y="10303301"/>
            <a:ext cx="42545" cy="115570"/>
          </a:xfrm>
          <a:custGeom>
            <a:avLst/>
            <a:gdLst/>
            <a:ahLst/>
            <a:cxnLst/>
            <a:rect l="l" t="t" r="r" b="b"/>
            <a:pathLst>
              <a:path w="42544" h="115570">
                <a:moveTo>
                  <a:pt x="1834" y="0"/>
                </a:moveTo>
                <a:lnTo>
                  <a:pt x="1400" y="7824"/>
                </a:lnTo>
                <a:lnTo>
                  <a:pt x="221" y="17716"/>
                </a:lnTo>
                <a:lnTo>
                  <a:pt x="0" y="42003"/>
                </a:lnTo>
                <a:lnTo>
                  <a:pt x="9596" y="91381"/>
                </a:lnTo>
                <a:lnTo>
                  <a:pt x="28258" y="115035"/>
                </a:lnTo>
                <a:lnTo>
                  <a:pt x="32494" y="112546"/>
                </a:lnTo>
                <a:lnTo>
                  <a:pt x="34021" y="107284"/>
                </a:lnTo>
                <a:lnTo>
                  <a:pt x="34407" y="89947"/>
                </a:lnTo>
                <a:lnTo>
                  <a:pt x="36135" y="65169"/>
                </a:lnTo>
                <a:lnTo>
                  <a:pt x="38811" y="40751"/>
                </a:lnTo>
                <a:lnTo>
                  <a:pt x="42042" y="24491"/>
                </a:lnTo>
                <a:lnTo>
                  <a:pt x="41426" y="15262"/>
                </a:lnTo>
                <a:lnTo>
                  <a:pt x="34543" y="7824"/>
                </a:lnTo>
                <a:lnTo>
                  <a:pt x="24330" y="2745"/>
                </a:lnTo>
                <a:lnTo>
                  <a:pt x="13718" y="596"/>
                </a:lnTo>
                <a:lnTo>
                  <a:pt x="1834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A69C2687-1358-4F36-A20C-947D735E163F}"/>
              </a:ext>
            </a:extLst>
          </p:cNvPr>
          <p:cNvSpPr/>
          <p:nvPr/>
        </p:nvSpPr>
        <p:spPr>
          <a:xfrm>
            <a:off x="17225057" y="10303065"/>
            <a:ext cx="135255" cy="118745"/>
          </a:xfrm>
          <a:custGeom>
            <a:avLst/>
            <a:gdLst/>
            <a:ahLst/>
            <a:cxnLst/>
            <a:rect l="l" t="t" r="r" b="b"/>
            <a:pathLst>
              <a:path w="135255" h="118745">
                <a:moveTo>
                  <a:pt x="23641" y="2503"/>
                </a:moveTo>
                <a:lnTo>
                  <a:pt x="3539" y="37628"/>
                </a:lnTo>
                <a:lnTo>
                  <a:pt x="11" y="89797"/>
                </a:lnTo>
                <a:lnTo>
                  <a:pt x="0" y="92581"/>
                </a:lnTo>
                <a:lnTo>
                  <a:pt x="835" y="108083"/>
                </a:lnTo>
                <a:lnTo>
                  <a:pt x="1854" y="115937"/>
                </a:lnTo>
                <a:lnTo>
                  <a:pt x="6846" y="118365"/>
                </a:lnTo>
                <a:lnTo>
                  <a:pt x="12322" y="112962"/>
                </a:lnTo>
                <a:lnTo>
                  <a:pt x="16206" y="107321"/>
                </a:lnTo>
                <a:lnTo>
                  <a:pt x="19683" y="99266"/>
                </a:lnTo>
                <a:lnTo>
                  <a:pt x="22956" y="89797"/>
                </a:lnTo>
                <a:lnTo>
                  <a:pt x="26227" y="79916"/>
                </a:lnTo>
                <a:lnTo>
                  <a:pt x="30092" y="73279"/>
                </a:lnTo>
                <a:lnTo>
                  <a:pt x="35169" y="70932"/>
                </a:lnTo>
                <a:lnTo>
                  <a:pt x="134817" y="70932"/>
                </a:lnTo>
                <a:lnTo>
                  <a:pt x="135107" y="69376"/>
                </a:lnTo>
                <a:lnTo>
                  <a:pt x="134704" y="62964"/>
                </a:lnTo>
                <a:lnTo>
                  <a:pt x="88969" y="62964"/>
                </a:lnTo>
                <a:lnTo>
                  <a:pt x="81231" y="62241"/>
                </a:lnTo>
                <a:lnTo>
                  <a:pt x="50454" y="20918"/>
                </a:lnTo>
                <a:lnTo>
                  <a:pt x="31614" y="4404"/>
                </a:lnTo>
                <a:lnTo>
                  <a:pt x="23641" y="2503"/>
                </a:lnTo>
                <a:close/>
              </a:path>
              <a:path w="135255" h="118745">
                <a:moveTo>
                  <a:pt x="134817" y="70932"/>
                </a:moveTo>
                <a:lnTo>
                  <a:pt x="35169" y="70932"/>
                </a:lnTo>
                <a:lnTo>
                  <a:pt x="40970" y="72103"/>
                </a:lnTo>
                <a:lnTo>
                  <a:pt x="47001" y="76021"/>
                </a:lnTo>
                <a:lnTo>
                  <a:pt x="54069" y="82141"/>
                </a:lnTo>
                <a:lnTo>
                  <a:pt x="73587" y="99317"/>
                </a:lnTo>
                <a:lnTo>
                  <a:pt x="84665" y="108753"/>
                </a:lnTo>
                <a:lnTo>
                  <a:pt x="93491" y="114088"/>
                </a:lnTo>
                <a:lnTo>
                  <a:pt x="102542" y="115936"/>
                </a:lnTo>
                <a:lnTo>
                  <a:pt x="111293" y="114459"/>
                </a:lnTo>
                <a:lnTo>
                  <a:pt x="119271" y="109810"/>
                </a:lnTo>
                <a:lnTo>
                  <a:pt x="130779" y="92581"/>
                </a:lnTo>
                <a:lnTo>
                  <a:pt x="134817" y="70932"/>
                </a:lnTo>
                <a:close/>
              </a:path>
              <a:path w="135255" h="118745">
                <a:moveTo>
                  <a:pt x="98255" y="0"/>
                </a:moveTo>
                <a:lnTo>
                  <a:pt x="85571" y="5165"/>
                </a:lnTo>
                <a:lnTo>
                  <a:pt x="82759" y="16850"/>
                </a:lnTo>
                <a:lnTo>
                  <a:pt x="85032" y="24679"/>
                </a:lnTo>
                <a:lnTo>
                  <a:pt x="87573" y="34693"/>
                </a:lnTo>
                <a:lnTo>
                  <a:pt x="89506" y="44757"/>
                </a:lnTo>
                <a:lnTo>
                  <a:pt x="89953" y="52733"/>
                </a:lnTo>
                <a:lnTo>
                  <a:pt x="88969" y="62964"/>
                </a:lnTo>
                <a:lnTo>
                  <a:pt x="134704" y="62964"/>
                </a:lnTo>
                <a:lnTo>
                  <a:pt x="133521" y="44166"/>
                </a:lnTo>
                <a:lnTo>
                  <a:pt x="127278" y="20918"/>
                </a:lnTo>
                <a:lnTo>
                  <a:pt x="114322" y="4278"/>
                </a:lnTo>
                <a:lnTo>
                  <a:pt x="98255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457D144C-FCC8-4A9D-86D3-1921DBEB7754}"/>
              </a:ext>
            </a:extLst>
          </p:cNvPr>
          <p:cNvSpPr/>
          <p:nvPr/>
        </p:nvSpPr>
        <p:spPr>
          <a:xfrm>
            <a:off x="17370497" y="10300710"/>
            <a:ext cx="124460" cy="120650"/>
          </a:xfrm>
          <a:custGeom>
            <a:avLst/>
            <a:gdLst/>
            <a:ahLst/>
            <a:cxnLst/>
            <a:rect l="l" t="t" r="r" b="b"/>
            <a:pathLst>
              <a:path w="124459" h="120650">
                <a:moveTo>
                  <a:pt x="5895" y="66864"/>
                </a:moveTo>
                <a:lnTo>
                  <a:pt x="0" y="70633"/>
                </a:lnTo>
                <a:lnTo>
                  <a:pt x="2963" y="76728"/>
                </a:lnTo>
                <a:lnTo>
                  <a:pt x="11594" y="90381"/>
                </a:lnTo>
                <a:lnTo>
                  <a:pt x="25233" y="104483"/>
                </a:lnTo>
                <a:lnTo>
                  <a:pt x="43472" y="115621"/>
                </a:lnTo>
                <a:lnTo>
                  <a:pt x="65903" y="120381"/>
                </a:lnTo>
                <a:lnTo>
                  <a:pt x="75274" y="119524"/>
                </a:lnTo>
                <a:lnTo>
                  <a:pt x="83841" y="116783"/>
                </a:lnTo>
                <a:lnTo>
                  <a:pt x="91264" y="112413"/>
                </a:lnTo>
                <a:lnTo>
                  <a:pt x="97201" y="106674"/>
                </a:lnTo>
                <a:lnTo>
                  <a:pt x="103194" y="97209"/>
                </a:lnTo>
                <a:lnTo>
                  <a:pt x="62783" y="97209"/>
                </a:lnTo>
                <a:lnTo>
                  <a:pt x="50232" y="95529"/>
                </a:lnTo>
                <a:lnTo>
                  <a:pt x="37420" y="90193"/>
                </a:lnTo>
                <a:lnTo>
                  <a:pt x="24525" y="82030"/>
                </a:lnTo>
                <a:lnTo>
                  <a:pt x="11727" y="71869"/>
                </a:lnTo>
                <a:lnTo>
                  <a:pt x="5895" y="66864"/>
                </a:lnTo>
                <a:close/>
              </a:path>
              <a:path w="124459" h="120650">
                <a:moveTo>
                  <a:pt x="53767" y="0"/>
                </a:moveTo>
                <a:lnTo>
                  <a:pt x="26721" y="5777"/>
                </a:lnTo>
                <a:lnTo>
                  <a:pt x="9713" y="16991"/>
                </a:lnTo>
                <a:lnTo>
                  <a:pt x="1370" y="32962"/>
                </a:lnTo>
                <a:lnTo>
                  <a:pt x="2857" y="50178"/>
                </a:lnTo>
                <a:lnTo>
                  <a:pt x="35794" y="74944"/>
                </a:lnTo>
                <a:lnTo>
                  <a:pt x="60019" y="81942"/>
                </a:lnTo>
                <a:lnTo>
                  <a:pt x="68378" y="85937"/>
                </a:lnTo>
                <a:lnTo>
                  <a:pt x="70636" y="90930"/>
                </a:lnTo>
                <a:lnTo>
                  <a:pt x="68276" y="95246"/>
                </a:lnTo>
                <a:lnTo>
                  <a:pt x="62783" y="97209"/>
                </a:lnTo>
                <a:lnTo>
                  <a:pt x="103194" y="97209"/>
                </a:lnTo>
                <a:lnTo>
                  <a:pt x="104693" y="94841"/>
                </a:lnTo>
                <a:lnTo>
                  <a:pt x="108089" y="83757"/>
                </a:lnTo>
                <a:lnTo>
                  <a:pt x="107509" y="74211"/>
                </a:lnTo>
                <a:lnTo>
                  <a:pt x="69438" y="52150"/>
                </a:lnTo>
                <a:lnTo>
                  <a:pt x="56260" y="49786"/>
                </a:lnTo>
                <a:lnTo>
                  <a:pt x="47126" y="46271"/>
                </a:lnTo>
                <a:lnTo>
                  <a:pt x="44938" y="40740"/>
                </a:lnTo>
                <a:lnTo>
                  <a:pt x="49186" y="36029"/>
                </a:lnTo>
                <a:lnTo>
                  <a:pt x="59359" y="34970"/>
                </a:lnTo>
                <a:lnTo>
                  <a:pt x="123838" y="34970"/>
                </a:lnTo>
                <a:lnTo>
                  <a:pt x="123998" y="34183"/>
                </a:lnTo>
                <a:lnTo>
                  <a:pt x="118697" y="17316"/>
                </a:lnTo>
                <a:lnTo>
                  <a:pt x="104491" y="6625"/>
                </a:lnTo>
                <a:lnTo>
                  <a:pt x="81269" y="568"/>
                </a:lnTo>
                <a:lnTo>
                  <a:pt x="53767" y="0"/>
                </a:lnTo>
                <a:close/>
              </a:path>
              <a:path w="124459" h="120650">
                <a:moveTo>
                  <a:pt x="123838" y="34970"/>
                </a:moveTo>
                <a:lnTo>
                  <a:pt x="59359" y="34970"/>
                </a:lnTo>
                <a:lnTo>
                  <a:pt x="70081" y="37452"/>
                </a:lnTo>
                <a:lnTo>
                  <a:pt x="80102" y="41828"/>
                </a:lnTo>
                <a:lnTo>
                  <a:pt x="90060" y="47924"/>
                </a:lnTo>
                <a:lnTo>
                  <a:pt x="100593" y="55566"/>
                </a:lnTo>
                <a:lnTo>
                  <a:pt x="112226" y="57829"/>
                </a:lnTo>
                <a:lnTo>
                  <a:pt x="120934" y="49194"/>
                </a:lnTo>
                <a:lnTo>
                  <a:pt x="123838" y="3497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7065017D-7EF8-4C1C-9A9F-EBBEDBD122E9}"/>
              </a:ext>
            </a:extLst>
          </p:cNvPr>
          <p:cNvSpPr/>
          <p:nvPr/>
        </p:nvSpPr>
        <p:spPr>
          <a:xfrm>
            <a:off x="17503164" y="10294240"/>
            <a:ext cx="122555" cy="129539"/>
          </a:xfrm>
          <a:custGeom>
            <a:avLst/>
            <a:gdLst/>
            <a:ahLst/>
            <a:cxnLst/>
            <a:rect l="l" t="t" r="r" b="b"/>
            <a:pathLst>
              <a:path w="122555" h="129540">
                <a:moveTo>
                  <a:pt x="96092" y="94185"/>
                </a:moveTo>
                <a:lnTo>
                  <a:pt x="43820" y="94185"/>
                </a:lnTo>
                <a:lnTo>
                  <a:pt x="50867" y="95525"/>
                </a:lnTo>
                <a:lnTo>
                  <a:pt x="54940" y="100112"/>
                </a:lnTo>
                <a:lnTo>
                  <a:pt x="65183" y="110290"/>
                </a:lnTo>
                <a:lnTo>
                  <a:pt x="75175" y="117815"/>
                </a:lnTo>
                <a:lnTo>
                  <a:pt x="84696" y="123067"/>
                </a:lnTo>
                <a:lnTo>
                  <a:pt x="93525" y="126425"/>
                </a:lnTo>
                <a:lnTo>
                  <a:pt x="93913" y="126676"/>
                </a:lnTo>
                <a:lnTo>
                  <a:pt x="95075" y="126875"/>
                </a:lnTo>
                <a:lnTo>
                  <a:pt x="99148" y="127996"/>
                </a:lnTo>
                <a:lnTo>
                  <a:pt x="102865" y="128582"/>
                </a:lnTo>
                <a:lnTo>
                  <a:pt x="112959" y="129399"/>
                </a:lnTo>
                <a:lnTo>
                  <a:pt x="118938" y="127692"/>
                </a:lnTo>
                <a:lnTo>
                  <a:pt x="121043" y="124990"/>
                </a:lnTo>
                <a:lnTo>
                  <a:pt x="122498" y="123242"/>
                </a:lnTo>
                <a:lnTo>
                  <a:pt x="122310" y="121095"/>
                </a:lnTo>
                <a:lnTo>
                  <a:pt x="119567" y="118970"/>
                </a:lnTo>
                <a:lnTo>
                  <a:pt x="118708" y="118237"/>
                </a:lnTo>
                <a:lnTo>
                  <a:pt x="117734" y="117462"/>
                </a:lnTo>
                <a:lnTo>
                  <a:pt x="116677" y="116656"/>
                </a:lnTo>
                <a:lnTo>
                  <a:pt x="96092" y="94185"/>
                </a:lnTo>
                <a:close/>
              </a:path>
              <a:path w="122555" h="129540">
                <a:moveTo>
                  <a:pt x="14229" y="7934"/>
                </a:moveTo>
                <a:lnTo>
                  <a:pt x="929" y="61288"/>
                </a:lnTo>
                <a:lnTo>
                  <a:pt x="0" y="104028"/>
                </a:lnTo>
                <a:lnTo>
                  <a:pt x="3371" y="116893"/>
                </a:lnTo>
                <a:lnTo>
                  <a:pt x="11801" y="124699"/>
                </a:lnTo>
                <a:lnTo>
                  <a:pt x="22880" y="128045"/>
                </a:lnTo>
                <a:lnTo>
                  <a:pt x="34197" y="127535"/>
                </a:lnTo>
                <a:lnTo>
                  <a:pt x="41707" y="123827"/>
                </a:lnTo>
                <a:lnTo>
                  <a:pt x="44574" y="117815"/>
                </a:lnTo>
                <a:lnTo>
                  <a:pt x="44754" y="110503"/>
                </a:lnTo>
                <a:lnTo>
                  <a:pt x="44176" y="102949"/>
                </a:lnTo>
                <a:lnTo>
                  <a:pt x="43820" y="94185"/>
                </a:lnTo>
                <a:lnTo>
                  <a:pt x="96092" y="94185"/>
                </a:lnTo>
                <a:lnTo>
                  <a:pt x="92102" y="89829"/>
                </a:lnTo>
                <a:lnTo>
                  <a:pt x="83371" y="65609"/>
                </a:lnTo>
                <a:lnTo>
                  <a:pt x="85216" y="44961"/>
                </a:lnTo>
                <a:lnTo>
                  <a:pt x="41286" y="44961"/>
                </a:lnTo>
                <a:lnTo>
                  <a:pt x="36669" y="38061"/>
                </a:lnTo>
                <a:lnTo>
                  <a:pt x="30250" y="25622"/>
                </a:lnTo>
                <a:lnTo>
                  <a:pt x="25852" y="17214"/>
                </a:lnTo>
                <a:lnTo>
                  <a:pt x="23318" y="13559"/>
                </a:lnTo>
                <a:lnTo>
                  <a:pt x="18962" y="9246"/>
                </a:lnTo>
                <a:lnTo>
                  <a:pt x="14229" y="7934"/>
                </a:lnTo>
                <a:close/>
              </a:path>
              <a:path w="122555" h="129540">
                <a:moveTo>
                  <a:pt x="103379" y="0"/>
                </a:moveTo>
                <a:lnTo>
                  <a:pt x="59069" y="27949"/>
                </a:lnTo>
                <a:lnTo>
                  <a:pt x="41286" y="44961"/>
                </a:lnTo>
                <a:lnTo>
                  <a:pt x="85216" y="44961"/>
                </a:lnTo>
                <a:lnTo>
                  <a:pt x="85231" y="44795"/>
                </a:lnTo>
                <a:lnTo>
                  <a:pt x="92426" y="28187"/>
                </a:lnTo>
                <a:lnTo>
                  <a:pt x="95630" y="22857"/>
                </a:lnTo>
                <a:lnTo>
                  <a:pt x="99452" y="17465"/>
                </a:lnTo>
                <a:lnTo>
                  <a:pt x="108017" y="6188"/>
                </a:lnTo>
                <a:lnTo>
                  <a:pt x="10337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EEEEA1F0-0CB9-488B-AC68-5177BCF752CC}"/>
              </a:ext>
            </a:extLst>
          </p:cNvPr>
          <p:cNvSpPr/>
          <p:nvPr/>
        </p:nvSpPr>
        <p:spPr>
          <a:xfrm>
            <a:off x="16965614" y="1030170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30" h="119379">
                <a:moveTo>
                  <a:pt x="193644" y="57380"/>
                </a:moveTo>
                <a:lnTo>
                  <a:pt x="131378" y="57380"/>
                </a:lnTo>
                <a:lnTo>
                  <a:pt x="137943" y="58773"/>
                </a:lnTo>
                <a:lnTo>
                  <a:pt x="141262" y="65244"/>
                </a:lnTo>
                <a:lnTo>
                  <a:pt x="149003" y="83718"/>
                </a:lnTo>
                <a:lnTo>
                  <a:pt x="156518" y="101771"/>
                </a:lnTo>
                <a:lnTo>
                  <a:pt x="166680" y="114987"/>
                </a:lnTo>
                <a:lnTo>
                  <a:pt x="182360" y="118949"/>
                </a:lnTo>
                <a:lnTo>
                  <a:pt x="198383" y="109456"/>
                </a:lnTo>
                <a:lnTo>
                  <a:pt x="201928" y="90307"/>
                </a:lnTo>
                <a:lnTo>
                  <a:pt x="197577" y="67649"/>
                </a:lnTo>
                <a:lnTo>
                  <a:pt x="193644" y="57380"/>
                </a:lnTo>
                <a:close/>
              </a:path>
              <a:path w="201930" h="119379">
                <a:moveTo>
                  <a:pt x="63076" y="2921"/>
                </a:moveTo>
                <a:lnTo>
                  <a:pt x="25136" y="46851"/>
                </a:lnTo>
                <a:lnTo>
                  <a:pt x="9813" y="81792"/>
                </a:lnTo>
                <a:lnTo>
                  <a:pt x="0" y="114006"/>
                </a:lnTo>
                <a:lnTo>
                  <a:pt x="4628" y="115975"/>
                </a:lnTo>
                <a:lnTo>
                  <a:pt x="12600" y="117697"/>
                </a:lnTo>
                <a:lnTo>
                  <a:pt x="22737" y="117211"/>
                </a:lnTo>
                <a:lnTo>
                  <a:pt x="50383" y="89405"/>
                </a:lnTo>
                <a:lnTo>
                  <a:pt x="51714" y="79846"/>
                </a:lnTo>
                <a:lnTo>
                  <a:pt x="53370" y="70793"/>
                </a:lnTo>
                <a:lnTo>
                  <a:pt x="56596" y="65085"/>
                </a:lnTo>
                <a:lnTo>
                  <a:pt x="61282" y="62994"/>
                </a:lnTo>
                <a:lnTo>
                  <a:pt x="129482" y="62994"/>
                </a:lnTo>
                <a:lnTo>
                  <a:pt x="131378" y="57380"/>
                </a:lnTo>
                <a:lnTo>
                  <a:pt x="193644" y="57380"/>
                </a:lnTo>
                <a:lnTo>
                  <a:pt x="189910" y="47632"/>
                </a:lnTo>
                <a:lnTo>
                  <a:pt x="187539" y="43242"/>
                </a:lnTo>
                <a:lnTo>
                  <a:pt x="96027" y="43242"/>
                </a:lnTo>
                <a:lnTo>
                  <a:pt x="91963" y="41070"/>
                </a:lnTo>
                <a:lnTo>
                  <a:pt x="87819" y="34229"/>
                </a:lnTo>
                <a:lnTo>
                  <a:pt x="83944" y="25373"/>
                </a:lnTo>
                <a:lnTo>
                  <a:pt x="78636" y="15033"/>
                </a:lnTo>
                <a:lnTo>
                  <a:pt x="71734" y="6464"/>
                </a:lnTo>
                <a:lnTo>
                  <a:pt x="63076" y="2921"/>
                </a:lnTo>
                <a:close/>
              </a:path>
              <a:path w="201930" h="119379">
                <a:moveTo>
                  <a:pt x="129482" y="62994"/>
                </a:moveTo>
                <a:lnTo>
                  <a:pt x="61282" y="62994"/>
                </a:lnTo>
                <a:lnTo>
                  <a:pt x="66134" y="64478"/>
                </a:lnTo>
                <a:lnTo>
                  <a:pt x="69861" y="69495"/>
                </a:lnTo>
                <a:lnTo>
                  <a:pt x="74489" y="81792"/>
                </a:lnTo>
                <a:lnTo>
                  <a:pt x="80008" y="94214"/>
                </a:lnTo>
                <a:lnTo>
                  <a:pt x="87560" y="103898"/>
                </a:lnTo>
                <a:lnTo>
                  <a:pt x="98195" y="107766"/>
                </a:lnTo>
                <a:lnTo>
                  <a:pt x="109191" y="103281"/>
                </a:lnTo>
                <a:lnTo>
                  <a:pt x="117677" y="92329"/>
                </a:lnTo>
                <a:lnTo>
                  <a:pt x="124034" y="78523"/>
                </a:lnTo>
                <a:lnTo>
                  <a:pt x="128776" y="65085"/>
                </a:lnTo>
                <a:lnTo>
                  <a:pt x="129482" y="62994"/>
                </a:lnTo>
                <a:close/>
              </a:path>
              <a:path w="201930" h="119379">
                <a:moveTo>
                  <a:pt x="142969" y="0"/>
                </a:moveTo>
                <a:lnTo>
                  <a:pt x="130649" y="3688"/>
                </a:lnTo>
                <a:lnTo>
                  <a:pt x="120040" y="12922"/>
                </a:lnTo>
                <a:lnTo>
                  <a:pt x="111329" y="24482"/>
                </a:lnTo>
                <a:lnTo>
                  <a:pt x="104698" y="35150"/>
                </a:lnTo>
                <a:lnTo>
                  <a:pt x="100207" y="41138"/>
                </a:lnTo>
                <a:lnTo>
                  <a:pt x="96027" y="43242"/>
                </a:lnTo>
                <a:lnTo>
                  <a:pt x="187539" y="43242"/>
                </a:lnTo>
                <a:lnTo>
                  <a:pt x="180423" y="30069"/>
                </a:lnTo>
                <a:lnTo>
                  <a:pt x="169157" y="14875"/>
                </a:lnTo>
                <a:lnTo>
                  <a:pt x="156532" y="4151"/>
                </a:lnTo>
                <a:lnTo>
                  <a:pt x="14296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B49803F8-1E1D-4DBA-99AE-FD6707FF351E}"/>
              </a:ext>
            </a:extLst>
          </p:cNvPr>
          <p:cNvSpPr/>
          <p:nvPr/>
        </p:nvSpPr>
        <p:spPr>
          <a:xfrm>
            <a:off x="17185747" y="10326376"/>
            <a:ext cx="29539" cy="9196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2A83F78E-9732-4A15-8511-08A9DEDA0B0C}"/>
              </a:ext>
            </a:extLst>
          </p:cNvPr>
          <p:cNvSpPr/>
          <p:nvPr/>
        </p:nvSpPr>
        <p:spPr>
          <a:xfrm>
            <a:off x="17225040" y="10303026"/>
            <a:ext cx="129292" cy="11841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4">
            <a:extLst>
              <a:ext uri="{FF2B5EF4-FFF2-40B4-BE49-F238E27FC236}">
                <a16:creationId xmlns:a16="http://schemas.microsoft.com/office/drawing/2014/main" id="{AAF66D94-9B2E-41AC-9FEF-687A3A60D5B4}"/>
              </a:ext>
            </a:extLst>
          </p:cNvPr>
          <p:cNvSpPr/>
          <p:nvPr/>
        </p:nvSpPr>
        <p:spPr>
          <a:xfrm>
            <a:off x="17510062" y="10298712"/>
            <a:ext cx="115253" cy="1249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6E70147A-B2C3-4CF2-98E5-0730EE7E6BB0}"/>
              </a:ext>
            </a:extLst>
          </p:cNvPr>
          <p:cNvSpPr/>
          <p:nvPr/>
        </p:nvSpPr>
        <p:spPr>
          <a:xfrm>
            <a:off x="16966761" y="10301707"/>
            <a:ext cx="200270" cy="11591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C8B9E0B9-5720-49CF-83A4-DE7047E55752}"/>
              </a:ext>
            </a:extLst>
          </p:cNvPr>
          <p:cNvSpPr/>
          <p:nvPr/>
        </p:nvSpPr>
        <p:spPr>
          <a:xfrm>
            <a:off x="17371460" y="10309235"/>
            <a:ext cx="123039" cy="11191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4E405A87-F36E-4066-9692-0EA079AD22C4}"/>
              </a:ext>
            </a:extLst>
          </p:cNvPr>
          <p:cNvSpPr/>
          <p:nvPr/>
        </p:nvSpPr>
        <p:spPr>
          <a:xfrm>
            <a:off x="17856573" y="10300939"/>
            <a:ext cx="299981" cy="29559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8AAFEB02-04D6-4AE6-A8BD-AE23685494A8}"/>
              </a:ext>
            </a:extLst>
          </p:cNvPr>
          <p:cNvSpPr/>
          <p:nvPr/>
        </p:nvSpPr>
        <p:spPr>
          <a:xfrm>
            <a:off x="2874497" y="10467613"/>
            <a:ext cx="13122275" cy="0"/>
          </a:xfrm>
          <a:custGeom>
            <a:avLst/>
            <a:gdLst/>
            <a:ahLst/>
            <a:cxnLst/>
            <a:rect l="l" t="t" r="r" b="b"/>
            <a:pathLst>
              <a:path w="13122275">
                <a:moveTo>
                  <a:pt x="0" y="0"/>
                </a:moveTo>
                <a:lnTo>
                  <a:pt x="13121998" y="0"/>
                </a:lnTo>
              </a:path>
            </a:pathLst>
          </a:custGeom>
          <a:ln w="7853">
            <a:solidFill>
              <a:srgbClr val="81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2370AA82-4BA7-45C2-8D60-BED9AD78E3BB}"/>
              </a:ext>
            </a:extLst>
          </p:cNvPr>
          <p:cNvSpPr/>
          <p:nvPr/>
        </p:nvSpPr>
        <p:spPr>
          <a:xfrm>
            <a:off x="1960062" y="9340239"/>
            <a:ext cx="2286327" cy="1133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1D02D938-C0AD-4014-8ABE-C008F7D0C107}"/>
              </a:ext>
            </a:extLst>
          </p:cNvPr>
          <p:cNvSpPr/>
          <p:nvPr/>
        </p:nvSpPr>
        <p:spPr>
          <a:xfrm>
            <a:off x="2755523" y="8436588"/>
            <a:ext cx="1389421" cy="41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spc="-5" dirty="0">
                <a:solidFill>
                  <a:srgbClr val="59595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логотип</a:t>
            </a:r>
            <a:endParaRPr lang="ru-RU" sz="21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742D8E2E-A704-4942-9068-1AA70446C414}"/>
              </a:ext>
            </a:extLst>
          </p:cNvPr>
          <p:cNvSpPr/>
          <p:nvPr/>
        </p:nvSpPr>
        <p:spPr>
          <a:xfrm>
            <a:off x="9040144" y="8436588"/>
            <a:ext cx="1211462" cy="41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spc="-5" dirty="0">
                <a:solidFill>
                  <a:srgbClr val="59595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слоган</a:t>
            </a:r>
            <a:endParaRPr lang="ru-RU" sz="21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4ED799DF-3C7C-4291-862A-1F785A103238}"/>
              </a:ext>
            </a:extLst>
          </p:cNvPr>
          <p:cNvSpPr/>
          <p:nvPr/>
        </p:nvSpPr>
        <p:spPr>
          <a:xfrm>
            <a:off x="14599710" y="8426311"/>
            <a:ext cx="1638118" cy="418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spc="-5" dirty="0">
                <a:solidFill>
                  <a:srgbClr val="59595C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талисман</a:t>
            </a:r>
            <a:endParaRPr lang="ru-RU" sz="2100" dirty="0"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443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660576-0EDA-4913-9DFD-83C6928DFC19}"/>
              </a:ext>
            </a:extLst>
          </p:cNvPr>
          <p:cNvSpPr txBox="1">
            <a:spLocks/>
          </p:cNvSpPr>
          <p:nvPr/>
        </p:nvSpPr>
        <p:spPr>
          <a:xfrm>
            <a:off x="1947359" y="738908"/>
            <a:ext cx="15186297" cy="65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ПРОГРАММА СОРЕВНОВАНИЙ. РАСПИСАНИЕ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63615B5C-B467-4914-BE34-AE1853B256D4}"/>
              </a:ext>
            </a:extLst>
          </p:cNvPr>
          <p:cNvSpPr/>
          <p:nvPr/>
        </p:nvSpPr>
        <p:spPr>
          <a:xfrm>
            <a:off x="17792138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1B92CDF-C48F-44FC-9BB0-082BAC7FF3BF}"/>
              </a:ext>
            </a:extLst>
          </p:cNvPr>
          <p:cNvSpPr/>
          <p:nvPr/>
        </p:nvSpPr>
        <p:spPr>
          <a:xfrm>
            <a:off x="17481066" y="10462569"/>
            <a:ext cx="237647" cy="12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734569AA-6C39-4EAB-825C-328A16E552F8}"/>
              </a:ext>
            </a:extLst>
          </p:cNvPr>
          <p:cNvSpPr/>
          <p:nvPr/>
        </p:nvSpPr>
        <p:spPr>
          <a:xfrm>
            <a:off x="16503068" y="10309403"/>
            <a:ext cx="388344" cy="315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8CEA2096-E7CD-4521-B738-D7C86F138794}"/>
              </a:ext>
            </a:extLst>
          </p:cNvPr>
          <p:cNvSpPr/>
          <p:nvPr/>
        </p:nvSpPr>
        <p:spPr>
          <a:xfrm>
            <a:off x="16750461" y="10292035"/>
            <a:ext cx="195580" cy="179070"/>
          </a:xfrm>
          <a:custGeom>
            <a:avLst/>
            <a:gdLst/>
            <a:ahLst/>
            <a:cxnLst/>
            <a:rect l="l" t="t" r="r" b="b"/>
            <a:pathLst>
              <a:path w="195580" h="179070">
                <a:moveTo>
                  <a:pt x="191242" y="0"/>
                </a:moveTo>
                <a:lnTo>
                  <a:pt x="163887" y="34322"/>
                </a:lnTo>
                <a:lnTo>
                  <a:pt x="132375" y="56304"/>
                </a:lnTo>
                <a:lnTo>
                  <a:pt x="97100" y="73339"/>
                </a:lnTo>
                <a:lnTo>
                  <a:pt x="62232" y="87858"/>
                </a:lnTo>
                <a:lnTo>
                  <a:pt x="43340" y="96683"/>
                </a:lnTo>
                <a:lnTo>
                  <a:pt x="25477" y="107458"/>
                </a:lnTo>
                <a:lnTo>
                  <a:pt x="10884" y="120313"/>
                </a:lnTo>
                <a:lnTo>
                  <a:pt x="1805" y="135375"/>
                </a:lnTo>
                <a:lnTo>
                  <a:pt x="0" y="149164"/>
                </a:lnTo>
                <a:lnTo>
                  <a:pt x="4209" y="162982"/>
                </a:lnTo>
                <a:lnTo>
                  <a:pt x="15677" y="173886"/>
                </a:lnTo>
                <a:lnTo>
                  <a:pt x="35646" y="178934"/>
                </a:lnTo>
                <a:lnTo>
                  <a:pt x="48419" y="178342"/>
                </a:lnTo>
                <a:lnTo>
                  <a:pt x="89634" y="164107"/>
                </a:lnTo>
                <a:lnTo>
                  <a:pt x="128837" y="134932"/>
                </a:lnTo>
                <a:lnTo>
                  <a:pt x="160877" y="95850"/>
                </a:lnTo>
                <a:lnTo>
                  <a:pt x="183679" y="53113"/>
                </a:lnTo>
                <a:lnTo>
                  <a:pt x="195170" y="12970"/>
                </a:lnTo>
                <a:lnTo>
                  <a:pt x="195551" y="4485"/>
                </a:lnTo>
                <a:lnTo>
                  <a:pt x="194089" y="1"/>
                </a:lnTo>
                <a:lnTo>
                  <a:pt x="191242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805FAEC4-2B57-44D1-8914-E43234567A0A}"/>
              </a:ext>
            </a:extLst>
          </p:cNvPr>
          <p:cNvSpPr/>
          <p:nvPr/>
        </p:nvSpPr>
        <p:spPr>
          <a:xfrm>
            <a:off x="16749259" y="10192014"/>
            <a:ext cx="177393" cy="278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CAC5C2F7-65B3-4DEB-87AA-A407FFBAC803}"/>
              </a:ext>
            </a:extLst>
          </p:cNvPr>
          <p:cNvSpPr/>
          <p:nvPr/>
        </p:nvSpPr>
        <p:spPr>
          <a:xfrm>
            <a:off x="16749332" y="10190016"/>
            <a:ext cx="177800" cy="213360"/>
          </a:xfrm>
          <a:custGeom>
            <a:avLst/>
            <a:gdLst/>
            <a:ahLst/>
            <a:cxnLst/>
            <a:rect l="l" t="t" r="r" b="b"/>
            <a:pathLst>
              <a:path w="177800" h="213359">
                <a:moveTo>
                  <a:pt x="158340" y="0"/>
                </a:moveTo>
                <a:lnTo>
                  <a:pt x="138283" y="51667"/>
                </a:lnTo>
                <a:lnTo>
                  <a:pt x="108729" y="88374"/>
                </a:lnTo>
                <a:lnTo>
                  <a:pt x="124526" y="96573"/>
                </a:lnTo>
                <a:lnTo>
                  <a:pt x="143477" y="99633"/>
                </a:lnTo>
                <a:lnTo>
                  <a:pt x="160990" y="95259"/>
                </a:lnTo>
                <a:lnTo>
                  <a:pt x="172476" y="81159"/>
                </a:lnTo>
                <a:lnTo>
                  <a:pt x="177648" y="56412"/>
                </a:lnTo>
                <a:lnTo>
                  <a:pt x="176651" y="34887"/>
                </a:lnTo>
                <a:lnTo>
                  <a:pt x="172070" y="18010"/>
                </a:lnTo>
                <a:lnTo>
                  <a:pt x="166487" y="7203"/>
                </a:lnTo>
                <a:lnTo>
                  <a:pt x="161450" y="146"/>
                </a:lnTo>
                <a:lnTo>
                  <a:pt x="158340" y="0"/>
                </a:lnTo>
                <a:close/>
              </a:path>
              <a:path w="177800" h="213359">
                <a:moveTo>
                  <a:pt x="42019" y="77076"/>
                </a:moveTo>
                <a:lnTo>
                  <a:pt x="14204" y="116469"/>
                </a:lnTo>
                <a:lnTo>
                  <a:pt x="3707" y="155078"/>
                </a:lnTo>
                <a:lnTo>
                  <a:pt x="335" y="196528"/>
                </a:lnTo>
                <a:lnTo>
                  <a:pt x="0" y="210025"/>
                </a:lnTo>
                <a:lnTo>
                  <a:pt x="1748" y="213302"/>
                </a:lnTo>
                <a:lnTo>
                  <a:pt x="5245" y="211354"/>
                </a:lnTo>
                <a:lnTo>
                  <a:pt x="25424" y="186722"/>
                </a:lnTo>
                <a:lnTo>
                  <a:pt x="49028" y="164356"/>
                </a:lnTo>
                <a:lnTo>
                  <a:pt x="66764" y="141989"/>
                </a:lnTo>
                <a:lnTo>
                  <a:pt x="66816" y="141492"/>
                </a:lnTo>
                <a:lnTo>
                  <a:pt x="55810" y="141492"/>
                </a:lnTo>
                <a:lnTo>
                  <a:pt x="49244" y="133503"/>
                </a:lnTo>
                <a:lnTo>
                  <a:pt x="45785" y="122194"/>
                </a:lnTo>
                <a:lnTo>
                  <a:pt x="43861" y="110528"/>
                </a:lnTo>
                <a:lnTo>
                  <a:pt x="43332" y="98700"/>
                </a:lnTo>
                <a:lnTo>
                  <a:pt x="44061" y="86908"/>
                </a:lnTo>
                <a:lnTo>
                  <a:pt x="45024" y="78290"/>
                </a:lnTo>
                <a:lnTo>
                  <a:pt x="42019" y="77076"/>
                </a:lnTo>
                <a:close/>
              </a:path>
              <a:path w="177800" h="213359">
                <a:moveTo>
                  <a:pt x="67733" y="132716"/>
                </a:moveTo>
                <a:lnTo>
                  <a:pt x="63229" y="139978"/>
                </a:lnTo>
                <a:lnTo>
                  <a:pt x="55810" y="141492"/>
                </a:lnTo>
                <a:lnTo>
                  <a:pt x="66816" y="141492"/>
                </a:lnTo>
                <a:lnTo>
                  <a:pt x="67733" y="132716"/>
                </a:lnTo>
                <a:close/>
              </a:path>
              <a:path w="177800" h="213359">
                <a:moveTo>
                  <a:pt x="69338" y="117357"/>
                </a:moveTo>
                <a:lnTo>
                  <a:pt x="67733" y="132716"/>
                </a:lnTo>
                <a:lnTo>
                  <a:pt x="68679" y="131190"/>
                </a:lnTo>
                <a:lnTo>
                  <a:pt x="69338" y="117357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E47EE209-1D3C-486D-B077-6E1AF61DE23A}"/>
              </a:ext>
            </a:extLst>
          </p:cNvPr>
          <p:cNvSpPr/>
          <p:nvPr/>
        </p:nvSpPr>
        <p:spPr>
          <a:xfrm>
            <a:off x="16783746" y="1006893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40" h="178434">
                <a:moveTo>
                  <a:pt x="43327" y="80676"/>
                </a:moveTo>
                <a:lnTo>
                  <a:pt x="40445" y="83669"/>
                </a:lnTo>
                <a:lnTo>
                  <a:pt x="39496" y="90244"/>
                </a:lnTo>
                <a:lnTo>
                  <a:pt x="41323" y="109470"/>
                </a:lnTo>
                <a:lnTo>
                  <a:pt x="54882" y="151094"/>
                </a:lnTo>
                <a:lnTo>
                  <a:pt x="76742" y="177959"/>
                </a:lnTo>
                <a:lnTo>
                  <a:pt x="82102" y="174872"/>
                </a:lnTo>
                <a:lnTo>
                  <a:pt x="87777" y="166525"/>
                </a:lnTo>
                <a:lnTo>
                  <a:pt x="101373" y="128828"/>
                </a:lnTo>
                <a:lnTo>
                  <a:pt x="102533" y="109175"/>
                </a:lnTo>
                <a:lnTo>
                  <a:pt x="69421" y="109175"/>
                </a:lnTo>
                <a:lnTo>
                  <a:pt x="64611" y="105583"/>
                </a:lnTo>
                <a:lnTo>
                  <a:pt x="59742" y="100277"/>
                </a:lnTo>
                <a:lnTo>
                  <a:pt x="55308" y="94131"/>
                </a:lnTo>
                <a:lnTo>
                  <a:pt x="51799" y="88024"/>
                </a:lnTo>
                <a:lnTo>
                  <a:pt x="47369" y="81913"/>
                </a:lnTo>
                <a:lnTo>
                  <a:pt x="43327" y="80676"/>
                </a:lnTo>
                <a:close/>
              </a:path>
              <a:path w="104140" h="178434">
                <a:moveTo>
                  <a:pt x="73107" y="20707"/>
                </a:moveTo>
                <a:lnTo>
                  <a:pt x="55244" y="20707"/>
                </a:lnTo>
                <a:lnTo>
                  <a:pt x="63998" y="23503"/>
                </a:lnTo>
                <a:lnTo>
                  <a:pt x="70374" y="29544"/>
                </a:lnTo>
                <a:lnTo>
                  <a:pt x="81418" y="47520"/>
                </a:lnTo>
                <a:lnTo>
                  <a:pt x="83786" y="68983"/>
                </a:lnTo>
                <a:lnTo>
                  <a:pt x="79211" y="90634"/>
                </a:lnTo>
                <a:lnTo>
                  <a:pt x="69421" y="109175"/>
                </a:lnTo>
                <a:lnTo>
                  <a:pt x="102533" y="109175"/>
                </a:lnTo>
                <a:lnTo>
                  <a:pt x="103797" y="87761"/>
                </a:lnTo>
                <a:lnTo>
                  <a:pt x="94026" y="48923"/>
                </a:lnTo>
                <a:lnTo>
                  <a:pt x="73107" y="20707"/>
                </a:lnTo>
                <a:close/>
              </a:path>
              <a:path w="104140" h="178434">
                <a:moveTo>
                  <a:pt x="33040" y="0"/>
                </a:moveTo>
                <a:lnTo>
                  <a:pt x="19445" y="1774"/>
                </a:lnTo>
                <a:lnTo>
                  <a:pt x="9936" y="7210"/>
                </a:lnTo>
                <a:lnTo>
                  <a:pt x="2622" y="18511"/>
                </a:lnTo>
                <a:lnTo>
                  <a:pt x="0" y="33858"/>
                </a:lnTo>
                <a:lnTo>
                  <a:pt x="3511" y="49402"/>
                </a:lnTo>
                <a:lnTo>
                  <a:pt x="14596" y="61292"/>
                </a:lnTo>
                <a:lnTo>
                  <a:pt x="26852" y="65017"/>
                </a:lnTo>
                <a:lnTo>
                  <a:pt x="39110" y="63943"/>
                </a:lnTo>
                <a:lnTo>
                  <a:pt x="49610" y="59697"/>
                </a:lnTo>
                <a:lnTo>
                  <a:pt x="56595" y="53910"/>
                </a:lnTo>
                <a:lnTo>
                  <a:pt x="60825" y="48423"/>
                </a:lnTo>
                <a:lnTo>
                  <a:pt x="56815" y="46340"/>
                </a:lnTo>
                <a:lnTo>
                  <a:pt x="50815" y="45523"/>
                </a:lnTo>
                <a:lnTo>
                  <a:pt x="41037" y="41016"/>
                </a:lnTo>
                <a:lnTo>
                  <a:pt x="37636" y="33289"/>
                </a:lnTo>
                <a:lnTo>
                  <a:pt x="40209" y="25681"/>
                </a:lnTo>
                <a:lnTo>
                  <a:pt x="48354" y="21534"/>
                </a:lnTo>
                <a:lnTo>
                  <a:pt x="55244" y="20707"/>
                </a:lnTo>
                <a:lnTo>
                  <a:pt x="73107" y="20707"/>
                </a:lnTo>
                <a:lnTo>
                  <a:pt x="71034" y="17911"/>
                </a:lnTo>
                <a:lnTo>
                  <a:pt x="50359" y="4505"/>
                </a:lnTo>
                <a:lnTo>
                  <a:pt x="3304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B554ABA-E1E9-452A-950D-E4F0FD6DF1CC}"/>
              </a:ext>
            </a:extLst>
          </p:cNvPr>
          <p:cNvSpPr/>
          <p:nvPr/>
        </p:nvSpPr>
        <p:spPr>
          <a:xfrm>
            <a:off x="16799162" y="10090471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19" h="43815">
                <a:moveTo>
                  <a:pt x="32933" y="0"/>
                </a:moveTo>
                <a:lnTo>
                  <a:pt x="18366" y="3913"/>
                </a:lnTo>
                <a:lnTo>
                  <a:pt x="6632" y="13706"/>
                </a:lnTo>
                <a:lnTo>
                  <a:pt x="0" y="26790"/>
                </a:lnTo>
                <a:lnTo>
                  <a:pt x="735" y="40574"/>
                </a:lnTo>
                <a:lnTo>
                  <a:pt x="12680" y="43560"/>
                </a:lnTo>
                <a:lnTo>
                  <a:pt x="24460" y="42208"/>
                </a:lnTo>
                <a:lnTo>
                  <a:pt x="34488" y="37989"/>
                </a:lnTo>
                <a:lnTo>
                  <a:pt x="41173" y="32375"/>
                </a:lnTo>
                <a:lnTo>
                  <a:pt x="45414" y="26878"/>
                </a:lnTo>
                <a:lnTo>
                  <a:pt x="41404" y="24805"/>
                </a:lnTo>
                <a:lnTo>
                  <a:pt x="35393" y="23988"/>
                </a:lnTo>
                <a:lnTo>
                  <a:pt x="25618" y="19480"/>
                </a:lnTo>
                <a:lnTo>
                  <a:pt x="22218" y="11750"/>
                </a:lnTo>
                <a:lnTo>
                  <a:pt x="24792" y="4142"/>
                </a:lnTo>
                <a:lnTo>
                  <a:pt x="32933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04F0C0C8-4407-4414-A8F0-DC3CB440D660}"/>
              </a:ext>
            </a:extLst>
          </p:cNvPr>
          <p:cNvSpPr/>
          <p:nvPr/>
        </p:nvSpPr>
        <p:spPr>
          <a:xfrm>
            <a:off x="16843916" y="10092226"/>
            <a:ext cx="43981" cy="10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805B089D-2C6F-4556-BD38-A7B39DBC3F93}"/>
              </a:ext>
            </a:extLst>
          </p:cNvPr>
          <p:cNvSpPr/>
          <p:nvPr/>
        </p:nvSpPr>
        <p:spPr>
          <a:xfrm>
            <a:off x="16728957" y="102747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9224" y="0"/>
                </a:moveTo>
                <a:lnTo>
                  <a:pt x="5287" y="879"/>
                </a:lnTo>
                <a:lnTo>
                  <a:pt x="0" y="6879"/>
                </a:lnTo>
                <a:lnTo>
                  <a:pt x="869" y="20805"/>
                </a:lnTo>
                <a:lnTo>
                  <a:pt x="6868" y="26103"/>
                </a:lnTo>
                <a:lnTo>
                  <a:pt x="20805" y="25224"/>
                </a:lnTo>
                <a:lnTo>
                  <a:pt x="26093" y="19224"/>
                </a:lnTo>
                <a:lnTo>
                  <a:pt x="25213" y="5287"/>
                </a:lnTo>
                <a:lnTo>
                  <a:pt x="1922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12143D2-0B74-4D1F-B108-1A483AC1372A}"/>
              </a:ext>
            </a:extLst>
          </p:cNvPr>
          <p:cNvSpPr/>
          <p:nvPr/>
        </p:nvSpPr>
        <p:spPr>
          <a:xfrm>
            <a:off x="16915658" y="101620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7999" y="0"/>
                </a:moveTo>
                <a:lnTo>
                  <a:pt x="1999" y="4376"/>
                </a:lnTo>
                <a:lnTo>
                  <a:pt x="0" y="17172"/>
                </a:lnTo>
                <a:lnTo>
                  <a:pt x="4376" y="23172"/>
                </a:lnTo>
                <a:lnTo>
                  <a:pt x="17182" y="25182"/>
                </a:lnTo>
                <a:lnTo>
                  <a:pt x="23172" y="20795"/>
                </a:lnTo>
                <a:lnTo>
                  <a:pt x="25172" y="7999"/>
                </a:lnTo>
                <a:lnTo>
                  <a:pt x="20795" y="1999"/>
                </a:lnTo>
                <a:lnTo>
                  <a:pt x="7999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5DC9A5D3-6847-4B0E-A44C-5676CAF2A2BE}"/>
              </a:ext>
            </a:extLst>
          </p:cNvPr>
          <p:cNvSpPr/>
          <p:nvPr/>
        </p:nvSpPr>
        <p:spPr>
          <a:xfrm>
            <a:off x="16806109" y="105603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768" y="0"/>
                </a:moveTo>
                <a:lnTo>
                  <a:pt x="14209" y="335"/>
                </a:lnTo>
                <a:lnTo>
                  <a:pt x="7594" y="3434"/>
                </a:lnTo>
                <a:lnTo>
                  <a:pt x="2623" y="8787"/>
                </a:lnTo>
                <a:lnTo>
                  <a:pt x="0" y="15884"/>
                </a:lnTo>
                <a:lnTo>
                  <a:pt x="335" y="23444"/>
                </a:lnTo>
                <a:lnTo>
                  <a:pt x="3434" y="30060"/>
                </a:lnTo>
                <a:lnTo>
                  <a:pt x="8787" y="35033"/>
                </a:lnTo>
                <a:lnTo>
                  <a:pt x="15884" y="37663"/>
                </a:lnTo>
                <a:lnTo>
                  <a:pt x="23443" y="37328"/>
                </a:lnTo>
                <a:lnTo>
                  <a:pt x="30059" y="34228"/>
                </a:lnTo>
                <a:lnTo>
                  <a:pt x="35029" y="28871"/>
                </a:lnTo>
                <a:lnTo>
                  <a:pt x="37653" y="21768"/>
                </a:lnTo>
                <a:lnTo>
                  <a:pt x="37318" y="14209"/>
                </a:lnTo>
                <a:lnTo>
                  <a:pt x="34218" y="7594"/>
                </a:lnTo>
                <a:lnTo>
                  <a:pt x="28865" y="2623"/>
                </a:lnTo>
                <a:lnTo>
                  <a:pt x="21768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C38D7EB9-C2AC-4F08-96FB-7B41B0F3524F}"/>
              </a:ext>
            </a:extLst>
          </p:cNvPr>
          <p:cNvSpPr/>
          <p:nvPr/>
        </p:nvSpPr>
        <p:spPr>
          <a:xfrm>
            <a:off x="16862252" y="1055578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6272" y="0"/>
                </a:moveTo>
                <a:lnTo>
                  <a:pt x="1570" y="3434"/>
                </a:lnTo>
                <a:lnTo>
                  <a:pt x="0" y="13465"/>
                </a:lnTo>
                <a:lnTo>
                  <a:pt x="3434" y="18166"/>
                </a:lnTo>
                <a:lnTo>
                  <a:pt x="13465" y="19737"/>
                </a:lnTo>
                <a:lnTo>
                  <a:pt x="18166" y="16303"/>
                </a:lnTo>
                <a:lnTo>
                  <a:pt x="19737" y="6272"/>
                </a:lnTo>
                <a:lnTo>
                  <a:pt x="16303" y="1570"/>
                </a:lnTo>
                <a:lnTo>
                  <a:pt x="627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7BC34481-4B82-4EEA-B0B6-FF2A5F5A23CF}"/>
              </a:ext>
            </a:extLst>
          </p:cNvPr>
          <p:cNvSpPr/>
          <p:nvPr/>
        </p:nvSpPr>
        <p:spPr>
          <a:xfrm>
            <a:off x="16979631" y="10431298"/>
            <a:ext cx="459740" cy="165100"/>
          </a:xfrm>
          <a:custGeom>
            <a:avLst/>
            <a:gdLst/>
            <a:ahLst/>
            <a:cxnLst/>
            <a:rect l="l" t="t" r="r" b="b"/>
            <a:pathLst>
              <a:path w="459740" h="165100">
                <a:moveTo>
                  <a:pt x="163890" y="44427"/>
                </a:moveTo>
                <a:lnTo>
                  <a:pt x="126835" y="62754"/>
                </a:lnTo>
                <a:lnTo>
                  <a:pt x="112708" y="100363"/>
                </a:lnTo>
                <a:lnTo>
                  <a:pt x="117703" y="127267"/>
                </a:lnTo>
                <a:lnTo>
                  <a:pt x="132823" y="148250"/>
                </a:lnTo>
                <a:lnTo>
                  <a:pt x="155442" y="161198"/>
                </a:lnTo>
                <a:lnTo>
                  <a:pt x="182936" y="163995"/>
                </a:lnTo>
                <a:lnTo>
                  <a:pt x="219911" y="150095"/>
                </a:lnTo>
                <a:lnTo>
                  <a:pt x="244456" y="121749"/>
                </a:lnTo>
                <a:lnTo>
                  <a:pt x="247551" y="111452"/>
                </a:lnTo>
                <a:lnTo>
                  <a:pt x="169900" y="111452"/>
                </a:lnTo>
                <a:lnTo>
                  <a:pt x="157820" y="103324"/>
                </a:lnTo>
                <a:lnTo>
                  <a:pt x="154172" y="88824"/>
                </a:lnTo>
                <a:lnTo>
                  <a:pt x="156788" y="72219"/>
                </a:lnTo>
                <a:lnTo>
                  <a:pt x="163502" y="57778"/>
                </a:lnTo>
                <a:lnTo>
                  <a:pt x="168154" y="50878"/>
                </a:lnTo>
                <a:lnTo>
                  <a:pt x="168167" y="50567"/>
                </a:lnTo>
                <a:lnTo>
                  <a:pt x="163890" y="44427"/>
                </a:lnTo>
                <a:close/>
              </a:path>
              <a:path w="459740" h="165100">
                <a:moveTo>
                  <a:pt x="306775" y="0"/>
                </a:moveTo>
                <a:lnTo>
                  <a:pt x="266398" y="22897"/>
                </a:lnTo>
                <a:lnTo>
                  <a:pt x="255072" y="40691"/>
                </a:lnTo>
                <a:lnTo>
                  <a:pt x="258020" y="44276"/>
                </a:lnTo>
                <a:lnTo>
                  <a:pt x="262934" y="46030"/>
                </a:lnTo>
                <a:lnTo>
                  <a:pt x="273949" y="47485"/>
                </a:lnTo>
                <a:lnTo>
                  <a:pt x="275300" y="50878"/>
                </a:lnTo>
                <a:lnTo>
                  <a:pt x="276944" y="59945"/>
                </a:lnTo>
                <a:lnTo>
                  <a:pt x="279581" y="83215"/>
                </a:lnTo>
                <a:lnTo>
                  <a:pt x="279745" y="107475"/>
                </a:lnTo>
                <a:lnTo>
                  <a:pt x="278039" y="131740"/>
                </a:lnTo>
                <a:lnTo>
                  <a:pt x="275070" y="155021"/>
                </a:lnTo>
                <a:lnTo>
                  <a:pt x="275922" y="162468"/>
                </a:lnTo>
                <a:lnTo>
                  <a:pt x="305598" y="125984"/>
                </a:lnTo>
                <a:lnTo>
                  <a:pt x="317915" y="51729"/>
                </a:lnTo>
                <a:lnTo>
                  <a:pt x="310357" y="10387"/>
                </a:lnTo>
                <a:lnTo>
                  <a:pt x="306775" y="0"/>
                </a:lnTo>
                <a:close/>
              </a:path>
              <a:path w="459740" h="165100">
                <a:moveTo>
                  <a:pt x="238452" y="30527"/>
                </a:moveTo>
                <a:lnTo>
                  <a:pt x="173866" y="30527"/>
                </a:lnTo>
                <a:lnTo>
                  <a:pt x="187170" y="32844"/>
                </a:lnTo>
                <a:lnTo>
                  <a:pt x="197753" y="38805"/>
                </a:lnTo>
                <a:lnTo>
                  <a:pt x="209489" y="60808"/>
                </a:lnTo>
                <a:lnTo>
                  <a:pt x="205807" y="86185"/>
                </a:lnTo>
                <a:lnTo>
                  <a:pt x="191135" y="106035"/>
                </a:lnTo>
                <a:lnTo>
                  <a:pt x="169900" y="111452"/>
                </a:lnTo>
                <a:lnTo>
                  <a:pt x="247551" y="111452"/>
                </a:lnTo>
                <a:lnTo>
                  <a:pt x="255258" y="85809"/>
                </a:lnTo>
                <a:lnTo>
                  <a:pt x="251003" y="49130"/>
                </a:lnTo>
                <a:lnTo>
                  <a:pt x="238452" y="30527"/>
                </a:lnTo>
                <a:close/>
              </a:path>
              <a:path w="459740" h="165100">
                <a:moveTo>
                  <a:pt x="183269" y="3886"/>
                </a:moveTo>
                <a:lnTo>
                  <a:pt x="156347" y="10211"/>
                </a:lnTo>
                <a:lnTo>
                  <a:pt x="132278" y="27475"/>
                </a:lnTo>
                <a:lnTo>
                  <a:pt x="128364" y="34046"/>
                </a:lnTo>
                <a:lnTo>
                  <a:pt x="128984" y="38951"/>
                </a:lnTo>
                <a:lnTo>
                  <a:pt x="133222" y="41092"/>
                </a:lnTo>
                <a:lnTo>
                  <a:pt x="140163" y="39370"/>
                </a:lnTo>
                <a:lnTo>
                  <a:pt x="158108" y="32491"/>
                </a:lnTo>
                <a:lnTo>
                  <a:pt x="173866" y="30527"/>
                </a:lnTo>
                <a:lnTo>
                  <a:pt x="238452" y="30527"/>
                </a:lnTo>
                <a:lnTo>
                  <a:pt x="230380" y="18564"/>
                </a:lnTo>
                <a:lnTo>
                  <a:pt x="209221" y="7127"/>
                </a:lnTo>
                <a:lnTo>
                  <a:pt x="183269" y="3886"/>
                </a:lnTo>
                <a:close/>
              </a:path>
              <a:path w="459740" h="165100">
                <a:moveTo>
                  <a:pt x="339026" y="125001"/>
                </a:moveTo>
                <a:lnTo>
                  <a:pt x="333330" y="129294"/>
                </a:lnTo>
                <a:lnTo>
                  <a:pt x="335801" y="138215"/>
                </a:lnTo>
                <a:lnTo>
                  <a:pt x="345523" y="151877"/>
                </a:lnTo>
                <a:lnTo>
                  <a:pt x="363173" y="161057"/>
                </a:lnTo>
                <a:lnTo>
                  <a:pt x="384391" y="164646"/>
                </a:lnTo>
                <a:lnTo>
                  <a:pt x="404814" y="161534"/>
                </a:lnTo>
                <a:lnTo>
                  <a:pt x="423118" y="152527"/>
                </a:lnTo>
                <a:lnTo>
                  <a:pt x="438674" y="139397"/>
                </a:lnTo>
                <a:lnTo>
                  <a:pt x="364232" y="139397"/>
                </a:lnTo>
                <a:lnTo>
                  <a:pt x="352403" y="136315"/>
                </a:lnTo>
                <a:lnTo>
                  <a:pt x="343623" y="130215"/>
                </a:lnTo>
                <a:lnTo>
                  <a:pt x="339026" y="125001"/>
                </a:lnTo>
                <a:close/>
              </a:path>
              <a:path w="459740" h="165100">
                <a:moveTo>
                  <a:pt x="443969" y="31800"/>
                </a:moveTo>
                <a:lnTo>
                  <a:pt x="384271" y="31800"/>
                </a:lnTo>
                <a:lnTo>
                  <a:pt x="392605" y="32582"/>
                </a:lnTo>
                <a:lnTo>
                  <a:pt x="399794" y="37189"/>
                </a:lnTo>
                <a:lnTo>
                  <a:pt x="405686" y="44769"/>
                </a:lnTo>
                <a:lnTo>
                  <a:pt x="410134" y="54469"/>
                </a:lnTo>
                <a:lnTo>
                  <a:pt x="415283" y="76908"/>
                </a:lnTo>
                <a:lnTo>
                  <a:pt x="414262" y="98701"/>
                </a:lnTo>
                <a:lnTo>
                  <a:pt x="405807" y="118401"/>
                </a:lnTo>
                <a:lnTo>
                  <a:pt x="388658" y="134561"/>
                </a:lnTo>
                <a:lnTo>
                  <a:pt x="377015" y="138975"/>
                </a:lnTo>
                <a:lnTo>
                  <a:pt x="364232" y="139397"/>
                </a:lnTo>
                <a:lnTo>
                  <a:pt x="438674" y="139397"/>
                </a:lnTo>
                <a:lnTo>
                  <a:pt x="438829" y="139266"/>
                </a:lnTo>
                <a:lnTo>
                  <a:pt x="451156" y="121072"/>
                </a:lnTo>
                <a:lnTo>
                  <a:pt x="459305" y="97264"/>
                </a:lnTo>
                <a:lnTo>
                  <a:pt x="458274" y="57344"/>
                </a:lnTo>
                <a:lnTo>
                  <a:pt x="443969" y="31800"/>
                </a:lnTo>
                <a:close/>
              </a:path>
              <a:path w="459740" h="165100">
                <a:moveTo>
                  <a:pt x="408396" y="6543"/>
                </a:moveTo>
                <a:lnTo>
                  <a:pt x="367350" y="9968"/>
                </a:lnTo>
                <a:lnTo>
                  <a:pt x="341454" y="28619"/>
                </a:lnTo>
                <a:lnTo>
                  <a:pt x="328107" y="56097"/>
                </a:lnTo>
                <a:lnTo>
                  <a:pt x="329395" y="84934"/>
                </a:lnTo>
                <a:lnTo>
                  <a:pt x="347403" y="107661"/>
                </a:lnTo>
                <a:lnTo>
                  <a:pt x="365676" y="113832"/>
                </a:lnTo>
                <a:lnTo>
                  <a:pt x="383415" y="111321"/>
                </a:lnTo>
                <a:lnTo>
                  <a:pt x="397443" y="101907"/>
                </a:lnTo>
                <a:lnTo>
                  <a:pt x="404584" y="87369"/>
                </a:lnTo>
                <a:lnTo>
                  <a:pt x="406653" y="74422"/>
                </a:lnTo>
                <a:lnTo>
                  <a:pt x="385032" y="74422"/>
                </a:lnTo>
                <a:lnTo>
                  <a:pt x="377180" y="70699"/>
                </a:lnTo>
                <a:lnTo>
                  <a:pt x="371549" y="63512"/>
                </a:lnTo>
                <a:lnTo>
                  <a:pt x="369213" y="53610"/>
                </a:lnTo>
                <a:lnTo>
                  <a:pt x="370045" y="46775"/>
                </a:lnTo>
                <a:lnTo>
                  <a:pt x="372882" y="40058"/>
                </a:lnTo>
                <a:lnTo>
                  <a:pt x="377649" y="34666"/>
                </a:lnTo>
                <a:lnTo>
                  <a:pt x="384271" y="31800"/>
                </a:lnTo>
                <a:lnTo>
                  <a:pt x="443969" y="31800"/>
                </a:lnTo>
                <a:lnTo>
                  <a:pt x="440004" y="24720"/>
                </a:lnTo>
                <a:lnTo>
                  <a:pt x="408396" y="6543"/>
                </a:lnTo>
                <a:close/>
              </a:path>
              <a:path w="459740" h="165100">
                <a:moveTo>
                  <a:pt x="399474" y="72249"/>
                </a:moveTo>
                <a:lnTo>
                  <a:pt x="394029" y="73934"/>
                </a:lnTo>
                <a:lnTo>
                  <a:pt x="385032" y="74422"/>
                </a:lnTo>
                <a:lnTo>
                  <a:pt x="406653" y="74422"/>
                </a:lnTo>
                <a:lnTo>
                  <a:pt x="406971" y="72427"/>
                </a:lnTo>
                <a:lnTo>
                  <a:pt x="399474" y="72249"/>
                </a:lnTo>
                <a:close/>
              </a:path>
              <a:path w="459740" h="165100">
                <a:moveTo>
                  <a:pt x="106838" y="37004"/>
                </a:moveTo>
                <a:lnTo>
                  <a:pt x="31450" y="37004"/>
                </a:lnTo>
                <a:lnTo>
                  <a:pt x="40826" y="39663"/>
                </a:lnTo>
                <a:lnTo>
                  <a:pt x="47590" y="46249"/>
                </a:lnTo>
                <a:lnTo>
                  <a:pt x="50278" y="68860"/>
                </a:lnTo>
                <a:lnTo>
                  <a:pt x="39171" y="92762"/>
                </a:lnTo>
                <a:lnTo>
                  <a:pt x="4523" y="140100"/>
                </a:lnTo>
                <a:lnTo>
                  <a:pt x="0" y="147231"/>
                </a:lnTo>
                <a:lnTo>
                  <a:pt x="4596" y="152696"/>
                </a:lnTo>
                <a:lnTo>
                  <a:pt x="11601" y="155942"/>
                </a:lnTo>
                <a:lnTo>
                  <a:pt x="28715" y="161067"/>
                </a:lnTo>
                <a:lnTo>
                  <a:pt x="49332" y="163334"/>
                </a:lnTo>
                <a:lnTo>
                  <a:pt x="69915" y="162826"/>
                </a:lnTo>
                <a:lnTo>
                  <a:pt x="108811" y="140013"/>
                </a:lnTo>
                <a:lnTo>
                  <a:pt x="109076" y="128569"/>
                </a:lnTo>
                <a:lnTo>
                  <a:pt x="63573" y="128569"/>
                </a:lnTo>
                <a:lnTo>
                  <a:pt x="55924" y="128226"/>
                </a:lnTo>
                <a:lnTo>
                  <a:pt x="50867" y="127378"/>
                </a:lnTo>
                <a:lnTo>
                  <a:pt x="48794" y="122886"/>
                </a:lnTo>
                <a:lnTo>
                  <a:pt x="52605" y="119650"/>
                </a:lnTo>
                <a:lnTo>
                  <a:pt x="69543" y="105538"/>
                </a:lnTo>
                <a:lnTo>
                  <a:pt x="87718" y="88217"/>
                </a:lnTo>
                <a:lnTo>
                  <a:pt x="102397" y="67637"/>
                </a:lnTo>
                <a:lnTo>
                  <a:pt x="108844" y="43747"/>
                </a:lnTo>
                <a:lnTo>
                  <a:pt x="106838" y="37004"/>
                </a:lnTo>
                <a:close/>
              </a:path>
              <a:path w="459740" h="165100">
                <a:moveTo>
                  <a:pt x="105284" y="120090"/>
                </a:moveTo>
                <a:lnTo>
                  <a:pt x="96845" y="122362"/>
                </a:lnTo>
                <a:lnTo>
                  <a:pt x="84484" y="125418"/>
                </a:lnTo>
                <a:lnTo>
                  <a:pt x="73243" y="127560"/>
                </a:lnTo>
                <a:lnTo>
                  <a:pt x="63573" y="128569"/>
                </a:lnTo>
                <a:lnTo>
                  <a:pt x="109076" y="128569"/>
                </a:lnTo>
                <a:lnTo>
                  <a:pt x="108268" y="123776"/>
                </a:lnTo>
                <a:lnTo>
                  <a:pt x="105284" y="120090"/>
                </a:lnTo>
                <a:close/>
              </a:path>
              <a:path w="459740" h="165100">
                <a:moveTo>
                  <a:pt x="64246" y="1397"/>
                </a:moveTo>
                <a:lnTo>
                  <a:pt x="20371" y="9688"/>
                </a:lnTo>
                <a:lnTo>
                  <a:pt x="2750" y="43747"/>
                </a:lnTo>
                <a:lnTo>
                  <a:pt x="4251" y="52364"/>
                </a:lnTo>
                <a:lnTo>
                  <a:pt x="12083" y="51495"/>
                </a:lnTo>
                <a:lnTo>
                  <a:pt x="14847" y="46071"/>
                </a:lnTo>
                <a:lnTo>
                  <a:pt x="21958" y="38922"/>
                </a:lnTo>
                <a:lnTo>
                  <a:pt x="31450" y="37004"/>
                </a:lnTo>
                <a:lnTo>
                  <a:pt x="106838" y="37004"/>
                </a:lnTo>
                <a:lnTo>
                  <a:pt x="103112" y="24480"/>
                </a:lnTo>
                <a:lnTo>
                  <a:pt x="87060" y="9561"/>
                </a:lnTo>
                <a:lnTo>
                  <a:pt x="64246" y="1397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3310723F-380D-4045-9BD6-D5023E11E4BD}"/>
              </a:ext>
            </a:extLst>
          </p:cNvPr>
          <p:cNvSpPr/>
          <p:nvPr/>
        </p:nvSpPr>
        <p:spPr>
          <a:xfrm>
            <a:off x="17312960" y="10462948"/>
            <a:ext cx="104358" cy="132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D39B21AF-BFAC-43BE-9ABC-338690C31C8C}"/>
              </a:ext>
            </a:extLst>
          </p:cNvPr>
          <p:cNvSpPr/>
          <p:nvPr/>
        </p:nvSpPr>
        <p:spPr>
          <a:xfrm>
            <a:off x="16982289" y="10432802"/>
            <a:ext cx="107159" cy="151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B7DFF441-E5DC-4939-88AB-743516BB96BC}"/>
              </a:ext>
            </a:extLst>
          </p:cNvPr>
          <p:cNvSpPr/>
          <p:nvPr/>
        </p:nvSpPr>
        <p:spPr>
          <a:xfrm>
            <a:off x="17238950" y="10433536"/>
            <a:ext cx="58728" cy="7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>
            <a:extLst>
              <a:ext uri="{FF2B5EF4-FFF2-40B4-BE49-F238E27FC236}">
                <a16:creationId xmlns:a16="http://schemas.microsoft.com/office/drawing/2014/main" id="{5CE06996-B854-454A-9A1A-726BF6360EBF}"/>
              </a:ext>
            </a:extLst>
          </p:cNvPr>
          <p:cNvSpPr/>
          <p:nvPr/>
        </p:nvSpPr>
        <p:spPr>
          <a:xfrm>
            <a:off x="17133656" y="10463252"/>
            <a:ext cx="77130" cy="105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E8D0654B-8412-4934-BC10-2031F75AED2C}"/>
              </a:ext>
            </a:extLst>
          </p:cNvPr>
          <p:cNvSpPr/>
          <p:nvPr/>
        </p:nvSpPr>
        <p:spPr>
          <a:xfrm>
            <a:off x="17187840" y="102602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51" y="0"/>
                </a:moveTo>
                <a:lnTo>
                  <a:pt x="12245" y="1575"/>
                </a:lnTo>
                <a:lnTo>
                  <a:pt x="5871" y="5871"/>
                </a:lnTo>
                <a:lnTo>
                  <a:pt x="1575" y="12245"/>
                </a:lnTo>
                <a:lnTo>
                  <a:pt x="0" y="20051"/>
                </a:lnTo>
                <a:lnTo>
                  <a:pt x="1575" y="27854"/>
                </a:lnTo>
                <a:lnTo>
                  <a:pt x="5871" y="34228"/>
                </a:lnTo>
                <a:lnTo>
                  <a:pt x="12245" y="38526"/>
                </a:lnTo>
                <a:lnTo>
                  <a:pt x="20051" y="40103"/>
                </a:lnTo>
                <a:lnTo>
                  <a:pt x="27854" y="38526"/>
                </a:lnTo>
                <a:lnTo>
                  <a:pt x="34228" y="34228"/>
                </a:lnTo>
                <a:lnTo>
                  <a:pt x="38526" y="27854"/>
                </a:lnTo>
                <a:lnTo>
                  <a:pt x="40103" y="20051"/>
                </a:lnTo>
                <a:lnTo>
                  <a:pt x="38526" y="12245"/>
                </a:lnTo>
                <a:lnTo>
                  <a:pt x="34228" y="5871"/>
                </a:lnTo>
                <a:lnTo>
                  <a:pt x="27854" y="1575"/>
                </a:lnTo>
                <a:lnTo>
                  <a:pt x="20051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94845FDB-D3CD-41FA-AD4B-C2F710FBFCEB}"/>
              </a:ext>
            </a:extLst>
          </p:cNvPr>
          <p:cNvSpPr/>
          <p:nvPr/>
        </p:nvSpPr>
        <p:spPr>
          <a:xfrm>
            <a:off x="17172874" y="10303301"/>
            <a:ext cx="42545" cy="115570"/>
          </a:xfrm>
          <a:custGeom>
            <a:avLst/>
            <a:gdLst/>
            <a:ahLst/>
            <a:cxnLst/>
            <a:rect l="l" t="t" r="r" b="b"/>
            <a:pathLst>
              <a:path w="42544" h="115570">
                <a:moveTo>
                  <a:pt x="1834" y="0"/>
                </a:moveTo>
                <a:lnTo>
                  <a:pt x="1400" y="7824"/>
                </a:lnTo>
                <a:lnTo>
                  <a:pt x="221" y="17716"/>
                </a:lnTo>
                <a:lnTo>
                  <a:pt x="0" y="42003"/>
                </a:lnTo>
                <a:lnTo>
                  <a:pt x="9596" y="91381"/>
                </a:lnTo>
                <a:lnTo>
                  <a:pt x="28258" y="115035"/>
                </a:lnTo>
                <a:lnTo>
                  <a:pt x="32494" y="112546"/>
                </a:lnTo>
                <a:lnTo>
                  <a:pt x="34021" y="107284"/>
                </a:lnTo>
                <a:lnTo>
                  <a:pt x="34407" y="89947"/>
                </a:lnTo>
                <a:lnTo>
                  <a:pt x="36135" y="65169"/>
                </a:lnTo>
                <a:lnTo>
                  <a:pt x="38811" y="40751"/>
                </a:lnTo>
                <a:lnTo>
                  <a:pt x="42042" y="24491"/>
                </a:lnTo>
                <a:lnTo>
                  <a:pt x="41426" y="15262"/>
                </a:lnTo>
                <a:lnTo>
                  <a:pt x="34543" y="7824"/>
                </a:lnTo>
                <a:lnTo>
                  <a:pt x="24330" y="2745"/>
                </a:lnTo>
                <a:lnTo>
                  <a:pt x="13718" y="596"/>
                </a:lnTo>
                <a:lnTo>
                  <a:pt x="1834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A69C2687-1358-4F36-A20C-947D735E163F}"/>
              </a:ext>
            </a:extLst>
          </p:cNvPr>
          <p:cNvSpPr/>
          <p:nvPr/>
        </p:nvSpPr>
        <p:spPr>
          <a:xfrm>
            <a:off x="17225057" y="10303065"/>
            <a:ext cx="135255" cy="118745"/>
          </a:xfrm>
          <a:custGeom>
            <a:avLst/>
            <a:gdLst/>
            <a:ahLst/>
            <a:cxnLst/>
            <a:rect l="l" t="t" r="r" b="b"/>
            <a:pathLst>
              <a:path w="135255" h="118745">
                <a:moveTo>
                  <a:pt x="23641" y="2503"/>
                </a:moveTo>
                <a:lnTo>
                  <a:pt x="3539" y="37628"/>
                </a:lnTo>
                <a:lnTo>
                  <a:pt x="11" y="89797"/>
                </a:lnTo>
                <a:lnTo>
                  <a:pt x="0" y="92581"/>
                </a:lnTo>
                <a:lnTo>
                  <a:pt x="835" y="108083"/>
                </a:lnTo>
                <a:lnTo>
                  <a:pt x="1854" y="115937"/>
                </a:lnTo>
                <a:lnTo>
                  <a:pt x="6846" y="118365"/>
                </a:lnTo>
                <a:lnTo>
                  <a:pt x="12322" y="112962"/>
                </a:lnTo>
                <a:lnTo>
                  <a:pt x="16206" y="107321"/>
                </a:lnTo>
                <a:lnTo>
                  <a:pt x="19683" y="99266"/>
                </a:lnTo>
                <a:lnTo>
                  <a:pt x="22956" y="89797"/>
                </a:lnTo>
                <a:lnTo>
                  <a:pt x="26227" y="79916"/>
                </a:lnTo>
                <a:lnTo>
                  <a:pt x="30092" y="73279"/>
                </a:lnTo>
                <a:lnTo>
                  <a:pt x="35169" y="70932"/>
                </a:lnTo>
                <a:lnTo>
                  <a:pt x="134817" y="70932"/>
                </a:lnTo>
                <a:lnTo>
                  <a:pt x="135107" y="69376"/>
                </a:lnTo>
                <a:lnTo>
                  <a:pt x="134704" y="62964"/>
                </a:lnTo>
                <a:lnTo>
                  <a:pt x="88969" y="62964"/>
                </a:lnTo>
                <a:lnTo>
                  <a:pt x="81231" y="62241"/>
                </a:lnTo>
                <a:lnTo>
                  <a:pt x="50454" y="20918"/>
                </a:lnTo>
                <a:lnTo>
                  <a:pt x="31614" y="4404"/>
                </a:lnTo>
                <a:lnTo>
                  <a:pt x="23641" y="2503"/>
                </a:lnTo>
                <a:close/>
              </a:path>
              <a:path w="135255" h="118745">
                <a:moveTo>
                  <a:pt x="134817" y="70932"/>
                </a:moveTo>
                <a:lnTo>
                  <a:pt x="35169" y="70932"/>
                </a:lnTo>
                <a:lnTo>
                  <a:pt x="40970" y="72103"/>
                </a:lnTo>
                <a:lnTo>
                  <a:pt x="47001" y="76021"/>
                </a:lnTo>
                <a:lnTo>
                  <a:pt x="54069" y="82141"/>
                </a:lnTo>
                <a:lnTo>
                  <a:pt x="73587" y="99317"/>
                </a:lnTo>
                <a:lnTo>
                  <a:pt x="84665" y="108753"/>
                </a:lnTo>
                <a:lnTo>
                  <a:pt x="93491" y="114088"/>
                </a:lnTo>
                <a:lnTo>
                  <a:pt x="102542" y="115936"/>
                </a:lnTo>
                <a:lnTo>
                  <a:pt x="111293" y="114459"/>
                </a:lnTo>
                <a:lnTo>
                  <a:pt x="119271" y="109810"/>
                </a:lnTo>
                <a:lnTo>
                  <a:pt x="130779" y="92581"/>
                </a:lnTo>
                <a:lnTo>
                  <a:pt x="134817" y="70932"/>
                </a:lnTo>
                <a:close/>
              </a:path>
              <a:path w="135255" h="118745">
                <a:moveTo>
                  <a:pt x="98255" y="0"/>
                </a:moveTo>
                <a:lnTo>
                  <a:pt x="85571" y="5165"/>
                </a:lnTo>
                <a:lnTo>
                  <a:pt x="82759" y="16850"/>
                </a:lnTo>
                <a:lnTo>
                  <a:pt x="85032" y="24679"/>
                </a:lnTo>
                <a:lnTo>
                  <a:pt x="87573" y="34693"/>
                </a:lnTo>
                <a:lnTo>
                  <a:pt x="89506" y="44757"/>
                </a:lnTo>
                <a:lnTo>
                  <a:pt x="89953" y="52733"/>
                </a:lnTo>
                <a:lnTo>
                  <a:pt x="88969" y="62964"/>
                </a:lnTo>
                <a:lnTo>
                  <a:pt x="134704" y="62964"/>
                </a:lnTo>
                <a:lnTo>
                  <a:pt x="133521" y="44166"/>
                </a:lnTo>
                <a:lnTo>
                  <a:pt x="127278" y="20918"/>
                </a:lnTo>
                <a:lnTo>
                  <a:pt x="114322" y="4278"/>
                </a:lnTo>
                <a:lnTo>
                  <a:pt x="98255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457D144C-FCC8-4A9D-86D3-1921DBEB7754}"/>
              </a:ext>
            </a:extLst>
          </p:cNvPr>
          <p:cNvSpPr/>
          <p:nvPr/>
        </p:nvSpPr>
        <p:spPr>
          <a:xfrm>
            <a:off x="17370497" y="10300710"/>
            <a:ext cx="124460" cy="120650"/>
          </a:xfrm>
          <a:custGeom>
            <a:avLst/>
            <a:gdLst/>
            <a:ahLst/>
            <a:cxnLst/>
            <a:rect l="l" t="t" r="r" b="b"/>
            <a:pathLst>
              <a:path w="124459" h="120650">
                <a:moveTo>
                  <a:pt x="5895" y="66864"/>
                </a:moveTo>
                <a:lnTo>
                  <a:pt x="0" y="70633"/>
                </a:lnTo>
                <a:lnTo>
                  <a:pt x="2963" y="76728"/>
                </a:lnTo>
                <a:lnTo>
                  <a:pt x="11594" y="90381"/>
                </a:lnTo>
                <a:lnTo>
                  <a:pt x="25233" y="104483"/>
                </a:lnTo>
                <a:lnTo>
                  <a:pt x="43472" y="115621"/>
                </a:lnTo>
                <a:lnTo>
                  <a:pt x="65903" y="120381"/>
                </a:lnTo>
                <a:lnTo>
                  <a:pt x="75274" y="119524"/>
                </a:lnTo>
                <a:lnTo>
                  <a:pt x="83841" y="116783"/>
                </a:lnTo>
                <a:lnTo>
                  <a:pt x="91264" y="112413"/>
                </a:lnTo>
                <a:lnTo>
                  <a:pt x="97201" y="106674"/>
                </a:lnTo>
                <a:lnTo>
                  <a:pt x="103194" y="97209"/>
                </a:lnTo>
                <a:lnTo>
                  <a:pt x="62783" y="97209"/>
                </a:lnTo>
                <a:lnTo>
                  <a:pt x="50232" y="95529"/>
                </a:lnTo>
                <a:lnTo>
                  <a:pt x="37420" y="90193"/>
                </a:lnTo>
                <a:lnTo>
                  <a:pt x="24525" y="82030"/>
                </a:lnTo>
                <a:lnTo>
                  <a:pt x="11727" y="71869"/>
                </a:lnTo>
                <a:lnTo>
                  <a:pt x="5895" y="66864"/>
                </a:lnTo>
                <a:close/>
              </a:path>
              <a:path w="124459" h="120650">
                <a:moveTo>
                  <a:pt x="53767" y="0"/>
                </a:moveTo>
                <a:lnTo>
                  <a:pt x="26721" y="5777"/>
                </a:lnTo>
                <a:lnTo>
                  <a:pt x="9713" y="16991"/>
                </a:lnTo>
                <a:lnTo>
                  <a:pt x="1370" y="32962"/>
                </a:lnTo>
                <a:lnTo>
                  <a:pt x="2857" y="50178"/>
                </a:lnTo>
                <a:lnTo>
                  <a:pt x="35794" y="74944"/>
                </a:lnTo>
                <a:lnTo>
                  <a:pt x="60019" y="81942"/>
                </a:lnTo>
                <a:lnTo>
                  <a:pt x="68378" y="85937"/>
                </a:lnTo>
                <a:lnTo>
                  <a:pt x="70636" y="90930"/>
                </a:lnTo>
                <a:lnTo>
                  <a:pt x="68276" y="95246"/>
                </a:lnTo>
                <a:lnTo>
                  <a:pt x="62783" y="97209"/>
                </a:lnTo>
                <a:lnTo>
                  <a:pt x="103194" y="97209"/>
                </a:lnTo>
                <a:lnTo>
                  <a:pt x="104693" y="94841"/>
                </a:lnTo>
                <a:lnTo>
                  <a:pt x="108089" y="83757"/>
                </a:lnTo>
                <a:lnTo>
                  <a:pt x="107509" y="74211"/>
                </a:lnTo>
                <a:lnTo>
                  <a:pt x="69438" y="52150"/>
                </a:lnTo>
                <a:lnTo>
                  <a:pt x="56260" y="49786"/>
                </a:lnTo>
                <a:lnTo>
                  <a:pt x="47126" y="46271"/>
                </a:lnTo>
                <a:lnTo>
                  <a:pt x="44938" y="40740"/>
                </a:lnTo>
                <a:lnTo>
                  <a:pt x="49186" y="36029"/>
                </a:lnTo>
                <a:lnTo>
                  <a:pt x="59359" y="34970"/>
                </a:lnTo>
                <a:lnTo>
                  <a:pt x="123838" y="34970"/>
                </a:lnTo>
                <a:lnTo>
                  <a:pt x="123998" y="34183"/>
                </a:lnTo>
                <a:lnTo>
                  <a:pt x="118697" y="17316"/>
                </a:lnTo>
                <a:lnTo>
                  <a:pt x="104491" y="6625"/>
                </a:lnTo>
                <a:lnTo>
                  <a:pt x="81269" y="568"/>
                </a:lnTo>
                <a:lnTo>
                  <a:pt x="53767" y="0"/>
                </a:lnTo>
                <a:close/>
              </a:path>
              <a:path w="124459" h="120650">
                <a:moveTo>
                  <a:pt x="123838" y="34970"/>
                </a:moveTo>
                <a:lnTo>
                  <a:pt x="59359" y="34970"/>
                </a:lnTo>
                <a:lnTo>
                  <a:pt x="70081" y="37452"/>
                </a:lnTo>
                <a:lnTo>
                  <a:pt x="80102" y="41828"/>
                </a:lnTo>
                <a:lnTo>
                  <a:pt x="90060" y="47924"/>
                </a:lnTo>
                <a:lnTo>
                  <a:pt x="100593" y="55566"/>
                </a:lnTo>
                <a:lnTo>
                  <a:pt x="112226" y="57829"/>
                </a:lnTo>
                <a:lnTo>
                  <a:pt x="120934" y="49194"/>
                </a:lnTo>
                <a:lnTo>
                  <a:pt x="123838" y="3497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7065017D-7EF8-4C1C-9A9F-EBBEDBD122E9}"/>
              </a:ext>
            </a:extLst>
          </p:cNvPr>
          <p:cNvSpPr/>
          <p:nvPr/>
        </p:nvSpPr>
        <p:spPr>
          <a:xfrm>
            <a:off x="17503164" y="10294240"/>
            <a:ext cx="122555" cy="129539"/>
          </a:xfrm>
          <a:custGeom>
            <a:avLst/>
            <a:gdLst/>
            <a:ahLst/>
            <a:cxnLst/>
            <a:rect l="l" t="t" r="r" b="b"/>
            <a:pathLst>
              <a:path w="122555" h="129540">
                <a:moveTo>
                  <a:pt x="96092" y="94185"/>
                </a:moveTo>
                <a:lnTo>
                  <a:pt x="43820" y="94185"/>
                </a:lnTo>
                <a:lnTo>
                  <a:pt x="50867" y="95525"/>
                </a:lnTo>
                <a:lnTo>
                  <a:pt x="54940" y="100112"/>
                </a:lnTo>
                <a:lnTo>
                  <a:pt x="65183" y="110290"/>
                </a:lnTo>
                <a:lnTo>
                  <a:pt x="75175" y="117815"/>
                </a:lnTo>
                <a:lnTo>
                  <a:pt x="84696" y="123067"/>
                </a:lnTo>
                <a:lnTo>
                  <a:pt x="93525" y="126425"/>
                </a:lnTo>
                <a:lnTo>
                  <a:pt x="93913" y="126676"/>
                </a:lnTo>
                <a:lnTo>
                  <a:pt x="95075" y="126875"/>
                </a:lnTo>
                <a:lnTo>
                  <a:pt x="99148" y="127996"/>
                </a:lnTo>
                <a:lnTo>
                  <a:pt x="102865" y="128582"/>
                </a:lnTo>
                <a:lnTo>
                  <a:pt x="112959" y="129399"/>
                </a:lnTo>
                <a:lnTo>
                  <a:pt x="118938" y="127692"/>
                </a:lnTo>
                <a:lnTo>
                  <a:pt x="121043" y="124990"/>
                </a:lnTo>
                <a:lnTo>
                  <a:pt x="122498" y="123242"/>
                </a:lnTo>
                <a:lnTo>
                  <a:pt x="122310" y="121095"/>
                </a:lnTo>
                <a:lnTo>
                  <a:pt x="119567" y="118970"/>
                </a:lnTo>
                <a:lnTo>
                  <a:pt x="118708" y="118237"/>
                </a:lnTo>
                <a:lnTo>
                  <a:pt x="117734" y="117462"/>
                </a:lnTo>
                <a:lnTo>
                  <a:pt x="116677" y="116656"/>
                </a:lnTo>
                <a:lnTo>
                  <a:pt x="96092" y="94185"/>
                </a:lnTo>
                <a:close/>
              </a:path>
              <a:path w="122555" h="129540">
                <a:moveTo>
                  <a:pt x="14229" y="7934"/>
                </a:moveTo>
                <a:lnTo>
                  <a:pt x="929" y="61288"/>
                </a:lnTo>
                <a:lnTo>
                  <a:pt x="0" y="104028"/>
                </a:lnTo>
                <a:lnTo>
                  <a:pt x="3371" y="116893"/>
                </a:lnTo>
                <a:lnTo>
                  <a:pt x="11801" y="124699"/>
                </a:lnTo>
                <a:lnTo>
                  <a:pt x="22880" y="128045"/>
                </a:lnTo>
                <a:lnTo>
                  <a:pt x="34197" y="127535"/>
                </a:lnTo>
                <a:lnTo>
                  <a:pt x="41707" y="123827"/>
                </a:lnTo>
                <a:lnTo>
                  <a:pt x="44574" y="117815"/>
                </a:lnTo>
                <a:lnTo>
                  <a:pt x="44754" y="110503"/>
                </a:lnTo>
                <a:lnTo>
                  <a:pt x="44176" y="102949"/>
                </a:lnTo>
                <a:lnTo>
                  <a:pt x="43820" y="94185"/>
                </a:lnTo>
                <a:lnTo>
                  <a:pt x="96092" y="94185"/>
                </a:lnTo>
                <a:lnTo>
                  <a:pt x="92102" y="89829"/>
                </a:lnTo>
                <a:lnTo>
                  <a:pt x="83371" y="65609"/>
                </a:lnTo>
                <a:lnTo>
                  <a:pt x="85216" y="44961"/>
                </a:lnTo>
                <a:lnTo>
                  <a:pt x="41286" y="44961"/>
                </a:lnTo>
                <a:lnTo>
                  <a:pt x="36669" y="38061"/>
                </a:lnTo>
                <a:lnTo>
                  <a:pt x="30250" y="25622"/>
                </a:lnTo>
                <a:lnTo>
                  <a:pt x="25852" y="17214"/>
                </a:lnTo>
                <a:lnTo>
                  <a:pt x="23318" y="13559"/>
                </a:lnTo>
                <a:lnTo>
                  <a:pt x="18962" y="9246"/>
                </a:lnTo>
                <a:lnTo>
                  <a:pt x="14229" y="7934"/>
                </a:lnTo>
                <a:close/>
              </a:path>
              <a:path w="122555" h="129540">
                <a:moveTo>
                  <a:pt x="103379" y="0"/>
                </a:moveTo>
                <a:lnTo>
                  <a:pt x="59069" y="27949"/>
                </a:lnTo>
                <a:lnTo>
                  <a:pt x="41286" y="44961"/>
                </a:lnTo>
                <a:lnTo>
                  <a:pt x="85216" y="44961"/>
                </a:lnTo>
                <a:lnTo>
                  <a:pt x="85231" y="44795"/>
                </a:lnTo>
                <a:lnTo>
                  <a:pt x="92426" y="28187"/>
                </a:lnTo>
                <a:lnTo>
                  <a:pt x="95630" y="22857"/>
                </a:lnTo>
                <a:lnTo>
                  <a:pt x="99452" y="17465"/>
                </a:lnTo>
                <a:lnTo>
                  <a:pt x="108017" y="6188"/>
                </a:lnTo>
                <a:lnTo>
                  <a:pt x="10337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EEEEA1F0-0CB9-488B-AC68-5177BCF752CC}"/>
              </a:ext>
            </a:extLst>
          </p:cNvPr>
          <p:cNvSpPr/>
          <p:nvPr/>
        </p:nvSpPr>
        <p:spPr>
          <a:xfrm>
            <a:off x="16965614" y="1030170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30" h="119379">
                <a:moveTo>
                  <a:pt x="193644" y="57380"/>
                </a:moveTo>
                <a:lnTo>
                  <a:pt x="131378" y="57380"/>
                </a:lnTo>
                <a:lnTo>
                  <a:pt x="137943" y="58773"/>
                </a:lnTo>
                <a:lnTo>
                  <a:pt x="141262" y="65244"/>
                </a:lnTo>
                <a:lnTo>
                  <a:pt x="149003" y="83718"/>
                </a:lnTo>
                <a:lnTo>
                  <a:pt x="156518" y="101771"/>
                </a:lnTo>
                <a:lnTo>
                  <a:pt x="166680" y="114987"/>
                </a:lnTo>
                <a:lnTo>
                  <a:pt x="182360" y="118949"/>
                </a:lnTo>
                <a:lnTo>
                  <a:pt x="198383" y="109456"/>
                </a:lnTo>
                <a:lnTo>
                  <a:pt x="201928" y="90307"/>
                </a:lnTo>
                <a:lnTo>
                  <a:pt x="197577" y="67649"/>
                </a:lnTo>
                <a:lnTo>
                  <a:pt x="193644" y="57380"/>
                </a:lnTo>
                <a:close/>
              </a:path>
              <a:path w="201930" h="119379">
                <a:moveTo>
                  <a:pt x="63076" y="2921"/>
                </a:moveTo>
                <a:lnTo>
                  <a:pt x="25136" y="46851"/>
                </a:lnTo>
                <a:lnTo>
                  <a:pt x="9813" y="81792"/>
                </a:lnTo>
                <a:lnTo>
                  <a:pt x="0" y="114006"/>
                </a:lnTo>
                <a:lnTo>
                  <a:pt x="4628" y="115975"/>
                </a:lnTo>
                <a:lnTo>
                  <a:pt x="12600" y="117697"/>
                </a:lnTo>
                <a:lnTo>
                  <a:pt x="22737" y="117211"/>
                </a:lnTo>
                <a:lnTo>
                  <a:pt x="50383" y="89405"/>
                </a:lnTo>
                <a:lnTo>
                  <a:pt x="51714" y="79846"/>
                </a:lnTo>
                <a:lnTo>
                  <a:pt x="53370" y="70793"/>
                </a:lnTo>
                <a:lnTo>
                  <a:pt x="56596" y="65085"/>
                </a:lnTo>
                <a:lnTo>
                  <a:pt x="61282" y="62994"/>
                </a:lnTo>
                <a:lnTo>
                  <a:pt x="129482" y="62994"/>
                </a:lnTo>
                <a:lnTo>
                  <a:pt x="131378" y="57380"/>
                </a:lnTo>
                <a:lnTo>
                  <a:pt x="193644" y="57380"/>
                </a:lnTo>
                <a:lnTo>
                  <a:pt x="189910" y="47632"/>
                </a:lnTo>
                <a:lnTo>
                  <a:pt x="187539" y="43242"/>
                </a:lnTo>
                <a:lnTo>
                  <a:pt x="96027" y="43242"/>
                </a:lnTo>
                <a:lnTo>
                  <a:pt x="91963" y="41070"/>
                </a:lnTo>
                <a:lnTo>
                  <a:pt x="87819" y="34229"/>
                </a:lnTo>
                <a:lnTo>
                  <a:pt x="83944" y="25373"/>
                </a:lnTo>
                <a:lnTo>
                  <a:pt x="78636" y="15033"/>
                </a:lnTo>
                <a:lnTo>
                  <a:pt x="71734" y="6464"/>
                </a:lnTo>
                <a:lnTo>
                  <a:pt x="63076" y="2921"/>
                </a:lnTo>
                <a:close/>
              </a:path>
              <a:path w="201930" h="119379">
                <a:moveTo>
                  <a:pt x="129482" y="62994"/>
                </a:moveTo>
                <a:lnTo>
                  <a:pt x="61282" y="62994"/>
                </a:lnTo>
                <a:lnTo>
                  <a:pt x="66134" y="64478"/>
                </a:lnTo>
                <a:lnTo>
                  <a:pt x="69861" y="69495"/>
                </a:lnTo>
                <a:lnTo>
                  <a:pt x="74489" y="81792"/>
                </a:lnTo>
                <a:lnTo>
                  <a:pt x="80008" y="94214"/>
                </a:lnTo>
                <a:lnTo>
                  <a:pt x="87560" y="103898"/>
                </a:lnTo>
                <a:lnTo>
                  <a:pt x="98195" y="107766"/>
                </a:lnTo>
                <a:lnTo>
                  <a:pt x="109191" y="103281"/>
                </a:lnTo>
                <a:lnTo>
                  <a:pt x="117677" y="92329"/>
                </a:lnTo>
                <a:lnTo>
                  <a:pt x="124034" y="78523"/>
                </a:lnTo>
                <a:lnTo>
                  <a:pt x="128776" y="65085"/>
                </a:lnTo>
                <a:lnTo>
                  <a:pt x="129482" y="62994"/>
                </a:lnTo>
                <a:close/>
              </a:path>
              <a:path w="201930" h="119379">
                <a:moveTo>
                  <a:pt x="142969" y="0"/>
                </a:moveTo>
                <a:lnTo>
                  <a:pt x="130649" y="3688"/>
                </a:lnTo>
                <a:lnTo>
                  <a:pt x="120040" y="12922"/>
                </a:lnTo>
                <a:lnTo>
                  <a:pt x="111329" y="24482"/>
                </a:lnTo>
                <a:lnTo>
                  <a:pt x="104698" y="35150"/>
                </a:lnTo>
                <a:lnTo>
                  <a:pt x="100207" y="41138"/>
                </a:lnTo>
                <a:lnTo>
                  <a:pt x="96027" y="43242"/>
                </a:lnTo>
                <a:lnTo>
                  <a:pt x="187539" y="43242"/>
                </a:lnTo>
                <a:lnTo>
                  <a:pt x="180423" y="30069"/>
                </a:lnTo>
                <a:lnTo>
                  <a:pt x="169157" y="14875"/>
                </a:lnTo>
                <a:lnTo>
                  <a:pt x="156532" y="4151"/>
                </a:lnTo>
                <a:lnTo>
                  <a:pt x="14296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B49803F8-1E1D-4DBA-99AE-FD6707FF351E}"/>
              </a:ext>
            </a:extLst>
          </p:cNvPr>
          <p:cNvSpPr/>
          <p:nvPr/>
        </p:nvSpPr>
        <p:spPr>
          <a:xfrm>
            <a:off x="17185747" y="10326376"/>
            <a:ext cx="29539" cy="91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2A83F78E-9732-4A15-8511-08A9DEDA0B0C}"/>
              </a:ext>
            </a:extLst>
          </p:cNvPr>
          <p:cNvSpPr/>
          <p:nvPr/>
        </p:nvSpPr>
        <p:spPr>
          <a:xfrm>
            <a:off x="17225040" y="10303026"/>
            <a:ext cx="129292" cy="118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4">
            <a:extLst>
              <a:ext uri="{FF2B5EF4-FFF2-40B4-BE49-F238E27FC236}">
                <a16:creationId xmlns:a16="http://schemas.microsoft.com/office/drawing/2014/main" id="{AAF66D94-9B2E-41AC-9FEF-687A3A60D5B4}"/>
              </a:ext>
            </a:extLst>
          </p:cNvPr>
          <p:cNvSpPr/>
          <p:nvPr/>
        </p:nvSpPr>
        <p:spPr>
          <a:xfrm>
            <a:off x="17510062" y="10298712"/>
            <a:ext cx="115253" cy="124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6E70147A-B2C3-4CF2-98E5-0730EE7E6BB0}"/>
              </a:ext>
            </a:extLst>
          </p:cNvPr>
          <p:cNvSpPr/>
          <p:nvPr/>
        </p:nvSpPr>
        <p:spPr>
          <a:xfrm>
            <a:off x="16966761" y="10301707"/>
            <a:ext cx="200270" cy="115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C8B9E0B9-5720-49CF-83A4-DE7047E55752}"/>
              </a:ext>
            </a:extLst>
          </p:cNvPr>
          <p:cNvSpPr/>
          <p:nvPr/>
        </p:nvSpPr>
        <p:spPr>
          <a:xfrm>
            <a:off x="17371460" y="10309235"/>
            <a:ext cx="123039" cy="111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4E405A87-F36E-4066-9692-0EA079AD22C4}"/>
              </a:ext>
            </a:extLst>
          </p:cNvPr>
          <p:cNvSpPr/>
          <p:nvPr/>
        </p:nvSpPr>
        <p:spPr>
          <a:xfrm>
            <a:off x="17856573" y="10300939"/>
            <a:ext cx="299981" cy="295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8AAFEB02-04D6-4AE6-A8BD-AE23685494A8}"/>
              </a:ext>
            </a:extLst>
          </p:cNvPr>
          <p:cNvSpPr/>
          <p:nvPr/>
        </p:nvSpPr>
        <p:spPr>
          <a:xfrm>
            <a:off x="2874497" y="10467613"/>
            <a:ext cx="13122275" cy="0"/>
          </a:xfrm>
          <a:custGeom>
            <a:avLst/>
            <a:gdLst/>
            <a:ahLst/>
            <a:cxnLst/>
            <a:rect l="l" t="t" r="r" b="b"/>
            <a:pathLst>
              <a:path w="13122275">
                <a:moveTo>
                  <a:pt x="0" y="0"/>
                </a:moveTo>
                <a:lnTo>
                  <a:pt x="13121998" y="0"/>
                </a:lnTo>
              </a:path>
            </a:pathLst>
          </a:custGeom>
          <a:ln w="7853">
            <a:solidFill>
              <a:srgbClr val="81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2370AA82-4BA7-45C2-8D60-BED9AD78E3BB}"/>
              </a:ext>
            </a:extLst>
          </p:cNvPr>
          <p:cNvSpPr/>
          <p:nvPr/>
        </p:nvSpPr>
        <p:spPr>
          <a:xfrm>
            <a:off x="1960062" y="9340239"/>
            <a:ext cx="2286327" cy="1133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22933A4-E7C2-467B-9336-28BF900F8CA7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8" t="3579" r="11367" b="4671"/>
          <a:stretch/>
        </p:blipFill>
        <p:spPr>
          <a:xfrm>
            <a:off x="4679950" y="1487621"/>
            <a:ext cx="10744199" cy="87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7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660576-0EDA-4913-9DFD-83C6928DFC19}"/>
              </a:ext>
            </a:extLst>
          </p:cNvPr>
          <p:cNvSpPr txBox="1">
            <a:spLocks/>
          </p:cNvSpPr>
          <p:nvPr/>
        </p:nvSpPr>
        <p:spPr>
          <a:xfrm>
            <a:off x="1947359" y="523174"/>
            <a:ext cx="16334286" cy="134652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Квалификационная система </a:t>
            </a:r>
          </a:p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 Олимпийским играм 2020 г.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63615B5C-B467-4914-BE34-AE1853B256D4}"/>
              </a:ext>
            </a:extLst>
          </p:cNvPr>
          <p:cNvSpPr/>
          <p:nvPr/>
        </p:nvSpPr>
        <p:spPr>
          <a:xfrm>
            <a:off x="17792138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1B92CDF-C48F-44FC-9BB0-082BAC7FF3BF}"/>
              </a:ext>
            </a:extLst>
          </p:cNvPr>
          <p:cNvSpPr/>
          <p:nvPr/>
        </p:nvSpPr>
        <p:spPr>
          <a:xfrm>
            <a:off x="17481066" y="10462569"/>
            <a:ext cx="237647" cy="12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734569AA-6C39-4EAB-825C-328A16E552F8}"/>
              </a:ext>
            </a:extLst>
          </p:cNvPr>
          <p:cNvSpPr/>
          <p:nvPr/>
        </p:nvSpPr>
        <p:spPr>
          <a:xfrm>
            <a:off x="16503068" y="10309403"/>
            <a:ext cx="388344" cy="315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8CEA2096-E7CD-4521-B738-D7C86F138794}"/>
              </a:ext>
            </a:extLst>
          </p:cNvPr>
          <p:cNvSpPr/>
          <p:nvPr/>
        </p:nvSpPr>
        <p:spPr>
          <a:xfrm>
            <a:off x="16750461" y="10292035"/>
            <a:ext cx="195580" cy="179070"/>
          </a:xfrm>
          <a:custGeom>
            <a:avLst/>
            <a:gdLst/>
            <a:ahLst/>
            <a:cxnLst/>
            <a:rect l="l" t="t" r="r" b="b"/>
            <a:pathLst>
              <a:path w="195580" h="179070">
                <a:moveTo>
                  <a:pt x="191242" y="0"/>
                </a:moveTo>
                <a:lnTo>
                  <a:pt x="163887" y="34322"/>
                </a:lnTo>
                <a:lnTo>
                  <a:pt x="132375" y="56304"/>
                </a:lnTo>
                <a:lnTo>
                  <a:pt x="97100" y="73339"/>
                </a:lnTo>
                <a:lnTo>
                  <a:pt x="62232" y="87858"/>
                </a:lnTo>
                <a:lnTo>
                  <a:pt x="43340" y="96683"/>
                </a:lnTo>
                <a:lnTo>
                  <a:pt x="25477" y="107458"/>
                </a:lnTo>
                <a:lnTo>
                  <a:pt x="10884" y="120313"/>
                </a:lnTo>
                <a:lnTo>
                  <a:pt x="1805" y="135375"/>
                </a:lnTo>
                <a:lnTo>
                  <a:pt x="0" y="149164"/>
                </a:lnTo>
                <a:lnTo>
                  <a:pt x="4209" y="162982"/>
                </a:lnTo>
                <a:lnTo>
                  <a:pt x="15677" y="173886"/>
                </a:lnTo>
                <a:lnTo>
                  <a:pt x="35646" y="178934"/>
                </a:lnTo>
                <a:lnTo>
                  <a:pt x="48419" y="178342"/>
                </a:lnTo>
                <a:lnTo>
                  <a:pt x="89634" y="164107"/>
                </a:lnTo>
                <a:lnTo>
                  <a:pt x="128837" y="134932"/>
                </a:lnTo>
                <a:lnTo>
                  <a:pt x="160877" y="95850"/>
                </a:lnTo>
                <a:lnTo>
                  <a:pt x="183679" y="53113"/>
                </a:lnTo>
                <a:lnTo>
                  <a:pt x="195170" y="12970"/>
                </a:lnTo>
                <a:lnTo>
                  <a:pt x="195551" y="4485"/>
                </a:lnTo>
                <a:lnTo>
                  <a:pt x="194089" y="1"/>
                </a:lnTo>
                <a:lnTo>
                  <a:pt x="191242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805FAEC4-2B57-44D1-8914-E43234567A0A}"/>
              </a:ext>
            </a:extLst>
          </p:cNvPr>
          <p:cNvSpPr/>
          <p:nvPr/>
        </p:nvSpPr>
        <p:spPr>
          <a:xfrm>
            <a:off x="16749259" y="10192014"/>
            <a:ext cx="177393" cy="278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CAC5C2F7-65B3-4DEB-87AA-A407FFBAC803}"/>
              </a:ext>
            </a:extLst>
          </p:cNvPr>
          <p:cNvSpPr/>
          <p:nvPr/>
        </p:nvSpPr>
        <p:spPr>
          <a:xfrm>
            <a:off x="16749332" y="10190016"/>
            <a:ext cx="177800" cy="213360"/>
          </a:xfrm>
          <a:custGeom>
            <a:avLst/>
            <a:gdLst/>
            <a:ahLst/>
            <a:cxnLst/>
            <a:rect l="l" t="t" r="r" b="b"/>
            <a:pathLst>
              <a:path w="177800" h="213359">
                <a:moveTo>
                  <a:pt x="158340" y="0"/>
                </a:moveTo>
                <a:lnTo>
                  <a:pt x="138283" y="51667"/>
                </a:lnTo>
                <a:lnTo>
                  <a:pt x="108729" y="88374"/>
                </a:lnTo>
                <a:lnTo>
                  <a:pt x="124526" y="96573"/>
                </a:lnTo>
                <a:lnTo>
                  <a:pt x="143477" y="99633"/>
                </a:lnTo>
                <a:lnTo>
                  <a:pt x="160990" y="95259"/>
                </a:lnTo>
                <a:lnTo>
                  <a:pt x="172476" y="81159"/>
                </a:lnTo>
                <a:lnTo>
                  <a:pt x="177648" y="56412"/>
                </a:lnTo>
                <a:lnTo>
                  <a:pt x="176651" y="34887"/>
                </a:lnTo>
                <a:lnTo>
                  <a:pt x="172070" y="18010"/>
                </a:lnTo>
                <a:lnTo>
                  <a:pt x="166487" y="7203"/>
                </a:lnTo>
                <a:lnTo>
                  <a:pt x="161450" y="146"/>
                </a:lnTo>
                <a:lnTo>
                  <a:pt x="158340" y="0"/>
                </a:lnTo>
                <a:close/>
              </a:path>
              <a:path w="177800" h="213359">
                <a:moveTo>
                  <a:pt x="42019" y="77076"/>
                </a:moveTo>
                <a:lnTo>
                  <a:pt x="14204" y="116469"/>
                </a:lnTo>
                <a:lnTo>
                  <a:pt x="3707" y="155078"/>
                </a:lnTo>
                <a:lnTo>
                  <a:pt x="335" y="196528"/>
                </a:lnTo>
                <a:lnTo>
                  <a:pt x="0" y="210025"/>
                </a:lnTo>
                <a:lnTo>
                  <a:pt x="1748" y="213302"/>
                </a:lnTo>
                <a:lnTo>
                  <a:pt x="5245" y="211354"/>
                </a:lnTo>
                <a:lnTo>
                  <a:pt x="25424" y="186722"/>
                </a:lnTo>
                <a:lnTo>
                  <a:pt x="49028" y="164356"/>
                </a:lnTo>
                <a:lnTo>
                  <a:pt x="66764" y="141989"/>
                </a:lnTo>
                <a:lnTo>
                  <a:pt x="66816" y="141492"/>
                </a:lnTo>
                <a:lnTo>
                  <a:pt x="55810" y="141492"/>
                </a:lnTo>
                <a:lnTo>
                  <a:pt x="49244" y="133503"/>
                </a:lnTo>
                <a:lnTo>
                  <a:pt x="45785" y="122194"/>
                </a:lnTo>
                <a:lnTo>
                  <a:pt x="43861" y="110528"/>
                </a:lnTo>
                <a:lnTo>
                  <a:pt x="43332" y="98700"/>
                </a:lnTo>
                <a:lnTo>
                  <a:pt x="44061" y="86908"/>
                </a:lnTo>
                <a:lnTo>
                  <a:pt x="45024" y="78290"/>
                </a:lnTo>
                <a:lnTo>
                  <a:pt x="42019" y="77076"/>
                </a:lnTo>
                <a:close/>
              </a:path>
              <a:path w="177800" h="213359">
                <a:moveTo>
                  <a:pt x="67733" y="132716"/>
                </a:moveTo>
                <a:lnTo>
                  <a:pt x="63229" y="139978"/>
                </a:lnTo>
                <a:lnTo>
                  <a:pt x="55810" y="141492"/>
                </a:lnTo>
                <a:lnTo>
                  <a:pt x="66816" y="141492"/>
                </a:lnTo>
                <a:lnTo>
                  <a:pt x="67733" y="132716"/>
                </a:lnTo>
                <a:close/>
              </a:path>
              <a:path w="177800" h="213359">
                <a:moveTo>
                  <a:pt x="69338" y="117357"/>
                </a:moveTo>
                <a:lnTo>
                  <a:pt x="67733" y="132716"/>
                </a:lnTo>
                <a:lnTo>
                  <a:pt x="68679" y="131190"/>
                </a:lnTo>
                <a:lnTo>
                  <a:pt x="69338" y="117357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E47EE209-1D3C-486D-B077-6E1AF61DE23A}"/>
              </a:ext>
            </a:extLst>
          </p:cNvPr>
          <p:cNvSpPr/>
          <p:nvPr/>
        </p:nvSpPr>
        <p:spPr>
          <a:xfrm>
            <a:off x="16783746" y="1006893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40" h="178434">
                <a:moveTo>
                  <a:pt x="43327" y="80676"/>
                </a:moveTo>
                <a:lnTo>
                  <a:pt x="40445" y="83669"/>
                </a:lnTo>
                <a:lnTo>
                  <a:pt x="39496" y="90244"/>
                </a:lnTo>
                <a:lnTo>
                  <a:pt x="41323" y="109470"/>
                </a:lnTo>
                <a:lnTo>
                  <a:pt x="54882" y="151094"/>
                </a:lnTo>
                <a:lnTo>
                  <a:pt x="76742" y="177959"/>
                </a:lnTo>
                <a:lnTo>
                  <a:pt x="82102" y="174872"/>
                </a:lnTo>
                <a:lnTo>
                  <a:pt x="87777" y="166525"/>
                </a:lnTo>
                <a:lnTo>
                  <a:pt x="101373" y="128828"/>
                </a:lnTo>
                <a:lnTo>
                  <a:pt x="102533" y="109175"/>
                </a:lnTo>
                <a:lnTo>
                  <a:pt x="69421" y="109175"/>
                </a:lnTo>
                <a:lnTo>
                  <a:pt x="64611" y="105583"/>
                </a:lnTo>
                <a:lnTo>
                  <a:pt x="59742" y="100277"/>
                </a:lnTo>
                <a:lnTo>
                  <a:pt x="55308" y="94131"/>
                </a:lnTo>
                <a:lnTo>
                  <a:pt x="51799" y="88024"/>
                </a:lnTo>
                <a:lnTo>
                  <a:pt x="47369" y="81913"/>
                </a:lnTo>
                <a:lnTo>
                  <a:pt x="43327" y="80676"/>
                </a:lnTo>
                <a:close/>
              </a:path>
              <a:path w="104140" h="178434">
                <a:moveTo>
                  <a:pt x="73107" y="20707"/>
                </a:moveTo>
                <a:lnTo>
                  <a:pt x="55244" y="20707"/>
                </a:lnTo>
                <a:lnTo>
                  <a:pt x="63998" y="23503"/>
                </a:lnTo>
                <a:lnTo>
                  <a:pt x="70374" y="29544"/>
                </a:lnTo>
                <a:lnTo>
                  <a:pt x="81418" y="47520"/>
                </a:lnTo>
                <a:lnTo>
                  <a:pt x="83786" y="68983"/>
                </a:lnTo>
                <a:lnTo>
                  <a:pt x="79211" y="90634"/>
                </a:lnTo>
                <a:lnTo>
                  <a:pt x="69421" y="109175"/>
                </a:lnTo>
                <a:lnTo>
                  <a:pt x="102533" y="109175"/>
                </a:lnTo>
                <a:lnTo>
                  <a:pt x="103797" y="87761"/>
                </a:lnTo>
                <a:lnTo>
                  <a:pt x="94026" y="48923"/>
                </a:lnTo>
                <a:lnTo>
                  <a:pt x="73107" y="20707"/>
                </a:lnTo>
                <a:close/>
              </a:path>
              <a:path w="104140" h="178434">
                <a:moveTo>
                  <a:pt x="33040" y="0"/>
                </a:moveTo>
                <a:lnTo>
                  <a:pt x="19445" y="1774"/>
                </a:lnTo>
                <a:lnTo>
                  <a:pt x="9936" y="7210"/>
                </a:lnTo>
                <a:lnTo>
                  <a:pt x="2622" y="18511"/>
                </a:lnTo>
                <a:lnTo>
                  <a:pt x="0" y="33858"/>
                </a:lnTo>
                <a:lnTo>
                  <a:pt x="3511" y="49402"/>
                </a:lnTo>
                <a:lnTo>
                  <a:pt x="14596" y="61292"/>
                </a:lnTo>
                <a:lnTo>
                  <a:pt x="26852" y="65017"/>
                </a:lnTo>
                <a:lnTo>
                  <a:pt x="39110" y="63943"/>
                </a:lnTo>
                <a:lnTo>
                  <a:pt x="49610" y="59697"/>
                </a:lnTo>
                <a:lnTo>
                  <a:pt x="56595" y="53910"/>
                </a:lnTo>
                <a:lnTo>
                  <a:pt x="60825" y="48423"/>
                </a:lnTo>
                <a:lnTo>
                  <a:pt x="56815" y="46340"/>
                </a:lnTo>
                <a:lnTo>
                  <a:pt x="50815" y="45523"/>
                </a:lnTo>
                <a:lnTo>
                  <a:pt x="41037" y="41016"/>
                </a:lnTo>
                <a:lnTo>
                  <a:pt x="37636" y="33289"/>
                </a:lnTo>
                <a:lnTo>
                  <a:pt x="40209" y="25681"/>
                </a:lnTo>
                <a:lnTo>
                  <a:pt x="48354" y="21534"/>
                </a:lnTo>
                <a:lnTo>
                  <a:pt x="55244" y="20707"/>
                </a:lnTo>
                <a:lnTo>
                  <a:pt x="73107" y="20707"/>
                </a:lnTo>
                <a:lnTo>
                  <a:pt x="71034" y="17911"/>
                </a:lnTo>
                <a:lnTo>
                  <a:pt x="50359" y="4505"/>
                </a:lnTo>
                <a:lnTo>
                  <a:pt x="3304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B554ABA-E1E9-452A-950D-E4F0FD6DF1CC}"/>
              </a:ext>
            </a:extLst>
          </p:cNvPr>
          <p:cNvSpPr/>
          <p:nvPr/>
        </p:nvSpPr>
        <p:spPr>
          <a:xfrm>
            <a:off x="16799162" y="10090471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19" h="43815">
                <a:moveTo>
                  <a:pt x="32933" y="0"/>
                </a:moveTo>
                <a:lnTo>
                  <a:pt x="18366" y="3913"/>
                </a:lnTo>
                <a:lnTo>
                  <a:pt x="6632" y="13706"/>
                </a:lnTo>
                <a:lnTo>
                  <a:pt x="0" y="26790"/>
                </a:lnTo>
                <a:lnTo>
                  <a:pt x="735" y="40574"/>
                </a:lnTo>
                <a:lnTo>
                  <a:pt x="12680" y="43560"/>
                </a:lnTo>
                <a:lnTo>
                  <a:pt x="24460" y="42208"/>
                </a:lnTo>
                <a:lnTo>
                  <a:pt x="34488" y="37989"/>
                </a:lnTo>
                <a:lnTo>
                  <a:pt x="41173" y="32375"/>
                </a:lnTo>
                <a:lnTo>
                  <a:pt x="45414" y="26878"/>
                </a:lnTo>
                <a:lnTo>
                  <a:pt x="41404" y="24805"/>
                </a:lnTo>
                <a:lnTo>
                  <a:pt x="35393" y="23988"/>
                </a:lnTo>
                <a:lnTo>
                  <a:pt x="25618" y="19480"/>
                </a:lnTo>
                <a:lnTo>
                  <a:pt x="22218" y="11750"/>
                </a:lnTo>
                <a:lnTo>
                  <a:pt x="24792" y="4142"/>
                </a:lnTo>
                <a:lnTo>
                  <a:pt x="32933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04F0C0C8-4407-4414-A8F0-DC3CB440D660}"/>
              </a:ext>
            </a:extLst>
          </p:cNvPr>
          <p:cNvSpPr/>
          <p:nvPr/>
        </p:nvSpPr>
        <p:spPr>
          <a:xfrm>
            <a:off x="16843916" y="10092226"/>
            <a:ext cx="43981" cy="10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805B089D-2C6F-4556-BD38-A7B39DBC3F93}"/>
              </a:ext>
            </a:extLst>
          </p:cNvPr>
          <p:cNvSpPr/>
          <p:nvPr/>
        </p:nvSpPr>
        <p:spPr>
          <a:xfrm>
            <a:off x="16728957" y="102747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9224" y="0"/>
                </a:moveTo>
                <a:lnTo>
                  <a:pt x="5287" y="879"/>
                </a:lnTo>
                <a:lnTo>
                  <a:pt x="0" y="6879"/>
                </a:lnTo>
                <a:lnTo>
                  <a:pt x="869" y="20805"/>
                </a:lnTo>
                <a:lnTo>
                  <a:pt x="6868" y="26103"/>
                </a:lnTo>
                <a:lnTo>
                  <a:pt x="20805" y="25224"/>
                </a:lnTo>
                <a:lnTo>
                  <a:pt x="26093" y="19224"/>
                </a:lnTo>
                <a:lnTo>
                  <a:pt x="25213" y="5287"/>
                </a:lnTo>
                <a:lnTo>
                  <a:pt x="1922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12143D2-0B74-4D1F-B108-1A483AC1372A}"/>
              </a:ext>
            </a:extLst>
          </p:cNvPr>
          <p:cNvSpPr/>
          <p:nvPr/>
        </p:nvSpPr>
        <p:spPr>
          <a:xfrm>
            <a:off x="16915658" y="101620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7999" y="0"/>
                </a:moveTo>
                <a:lnTo>
                  <a:pt x="1999" y="4376"/>
                </a:lnTo>
                <a:lnTo>
                  <a:pt x="0" y="17172"/>
                </a:lnTo>
                <a:lnTo>
                  <a:pt x="4376" y="23172"/>
                </a:lnTo>
                <a:lnTo>
                  <a:pt x="17182" y="25182"/>
                </a:lnTo>
                <a:lnTo>
                  <a:pt x="23172" y="20795"/>
                </a:lnTo>
                <a:lnTo>
                  <a:pt x="25172" y="7999"/>
                </a:lnTo>
                <a:lnTo>
                  <a:pt x="20795" y="1999"/>
                </a:lnTo>
                <a:lnTo>
                  <a:pt x="7999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5DC9A5D3-6847-4B0E-A44C-5676CAF2A2BE}"/>
              </a:ext>
            </a:extLst>
          </p:cNvPr>
          <p:cNvSpPr/>
          <p:nvPr/>
        </p:nvSpPr>
        <p:spPr>
          <a:xfrm>
            <a:off x="16806109" y="105603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768" y="0"/>
                </a:moveTo>
                <a:lnTo>
                  <a:pt x="14209" y="335"/>
                </a:lnTo>
                <a:lnTo>
                  <a:pt x="7594" y="3434"/>
                </a:lnTo>
                <a:lnTo>
                  <a:pt x="2623" y="8787"/>
                </a:lnTo>
                <a:lnTo>
                  <a:pt x="0" y="15884"/>
                </a:lnTo>
                <a:lnTo>
                  <a:pt x="335" y="23444"/>
                </a:lnTo>
                <a:lnTo>
                  <a:pt x="3434" y="30060"/>
                </a:lnTo>
                <a:lnTo>
                  <a:pt x="8787" y="35033"/>
                </a:lnTo>
                <a:lnTo>
                  <a:pt x="15884" y="37663"/>
                </a:lnTo>
                <a:lnTo>
                  <a:pt x="23443" y="37328"/>
                </a:lnTo>
                <a:lnTo>
                  <a:pt x="30059" y="34228"/>
                </a:lnTo>
                <a:lnTo>
                  <a:pt x="35029" y="28871"/>
                </a:lnTo>
                <a:lnTo>
                  <a:pt x="37653" y="21768"/>
                </a:lnTo>
                <a:lnTo>
                  <a:pt x="37318" y="14209"/>
                </a:lnTo>
                <a:lnTo>
                  <a:pt x="34218" y="7594"/>
                </a:lnTo>
                <a:lnTo>
                  <a:pt x="28865" y="2623"/>
                </a:lnTo>
                <a:lnTo>
                  <a:pt x="21768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C38D7EB9-C2AC-4F08-96FB-7B41B0F3524F}"/>
              </a:ext>
            </a:extLst>
          </p:cNvPr>
          <p:cNvSpPr/>
          <p:nvPr/>
        </p:nvSpPr>
        <p:spPr>
          <a:xfrm>
            <a:off x="16862252" y="1055578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6272" y="0"/>
                </a:moveTo>
                <a:lnTo>
                  <a:pt x="1570" y="3434"/>
                </a:lnTo>
                <a:lnTo>
                  <a:pt x="0" y="13465"/>
                </a:lnTo>
                <a:lnTo>
                  <a:pt x="3434" y="18166"/>
                </a:lnTo>
                <a:lnTo>
                  <a:pt x="13465" y="19737"/>
                </a:lnTo>
                <a:lnTo>
                  <a:pt x="18166" y="16303"/>
                </a:lnTo>
                <a:lnTo>
                  <a:pt x="19737" y="6272"/>
                </a:lnTo>
                <a:lnTo>
                  <a:pt x="16303" y="1570"/>
                </a:lnTo>
                <a:lnTo>
                  <a:pt x="627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7BC34481-4B82-4EEA-B0B6-FF2A5F5A23CF}"/>
              </a:ext>
            </a:extLst>
          </p:cNvPr>
          <p:cNvSpPr/>
          <p:nvPr/>
        </p:nvSpPr>
        <p:spPr>
          <a:xfrm>
            <a:off x="16979631" y="10431298"/>
            <a:ext cx="459740" cy="165100"/>
          </a:xfrm>
          <a:custGeom>
            <a:avLst/>
            <a:gdLst/>
            <a:ahLst/>
            <a:cxnLst/>
            <a:rect l="l" t="t" r="r" b="b"/>
            <a:pathLst>
              <a:path w="459740" h="165100">
                <a:moveTo>
                  <a:pt x="163890" y="44427"/>
                </a:moveTo>
                <a:lnTo>
                  <a:pt x="126835" y="62754"/>
                </a:lnTo>
                <a:lnTo>
                  <a:pt x="112708" y="100363"/>
                </a:lnTo>
                <a:lnTo>
                  <a:pt x="117703" y="127267"/>
                </a:lnTo>
                <a:lnTo>
                  <a:pt x="132823" y="148250"/>
                </a:lnTo>
                <a:lnTo>
                  <a:pt x="155442" y="161198"/>
                </a:lnTo>
                <a:lnTo>
                  <a:pt x="182936" y="163995"/>
                </a:lnTo>
                <a:lnTo>
                  <a:pt x="219911" y="150095"/>
                </a:lnTo>
                <a:lnTo>
                  <a:pt x="244456" y="121749"/>
                </a:lnTo>
                <a:lnTo>
                  <a:pt x="247551" y="111452"/>
                </a:lnTo>
                <a:lnTo>
                  <a:pt x="169900" y="111452"/>
                </a:lnTo>
                <a:lnTo>
                  <a:pt x="157820" y="103324"/>
                </a:lnTo>
                <a:lnTo>
                  <a:pt x="154172" y="88824"/>
                </a:lnTo>
                <a:lnTo>
                  <a:pt x="156788" y="72219"/>
                </a:lnTo>
                <a:lnTo>
                  <a:pt x="163502" y="57778"/>
                </a:lnTo>
                <a:lnTo>
                  <a:pt x="168154" y="50878"/>
                </a:lnTo>
                <a:lnTo>
                  <a:pt x="168167" y="50567"/>
                </a:lnTo>
                <a:lnTo>
                  <a:pt x="163890" y="44427"/>
                </a:lnTo>
                <a:close/>
              </a:path>
              <a:path w="459740" h="165100">
                <a:moveTo>
                  <a:pt x="306775" y="0"/>
                </a:moveTo>
                <a:lnTo>
                  <a:pt x="266398" y="22897"/>
                </a:lnTo>
                <a:lnTo>
                  <a:pt x="255072" y="40691"/>
                </a:lnTo>
                <a:lnTo>
                  <a:pt x="258020" y="44276"/>
                </a:lnTo>
                <a:lnTo>
                  <a:pt x="262934" y="46030"/>
                </a:lnTo>
                <a:lnTo>
                  <a:pt x="273949" y="47485"/>
                </a:lnTo>
                <a:lnTo>
                  <a:pt x="275300" y="50878"/>
                </a:lnTo>
                <a:lnTo>
                  <a:pt x="276944" y="59945"/>
                </a:lnTo>
                <a:lnTo>
                  <a:pt x="279581" y="83215"/>
                </a:lnTo>
                <a:lnTo>
                  <a:pt x="279745" y="107475"/>
                </a:lnTo>
                <a:lnTo>
                  <a:pt x="278039" y="131740"/>
                </a:lnTo>
                <a:lnTo>
                  <a:pt x="275070" y="155021"/>
                </a:lnTo>
                <a:lnTo>
                  <a:pt x="275922" y="162468"/>
                </a:lnTo>
                <a:lnTo>
                  <a:pt x="305598" y="125984"/>
                </a:lnTo>
                <a:lnTo>
                  <a:pt x="317915" y="51729"/>
                </a:lnTo>
                <a:lnTo>
                  <a:pt x="310357" y="10387"/>
                </a:lnTo>
                <a:lnTo>
                  <a:pt x="306775" y="0"/>
                </a:lnTo>
                <a:close/>
              </a:path>
              <a:path w="459740" h="165100">
                <a:moveTo>
                  <a:pt x="238452" y="30527"/>
                </a:moveTo>
                <a:lnTo>
                  <a:pt x="173866" y="30527"/>
                </a:lnTo>
                <a:lnTo>
                  <a:pt x="187170" y="32844"/>
                </a:lnTo>
                <a:lnTo>
                  <a:pt x="197753" y="38805"/>
                </a:lnTo>
                <a:lnTo>
                  <a:pt x="209489" y="60808"/>
                </a:lnTo>
                <a:lnTo>
                  <a:pt x="205807" y="86185"/>
                </a:lnTo>
                <a:lnTo>
                  <a:pt x="191135" y="106035"/>
                </a:lnTo>
                <a:lnTo>
                  <a:pt x="169900" y="111452"/>
                </a:lnTo>
                <a:lnTo>
                  <a:pt x="247551" y="111452"/>
                </a:lnTo>
                <a:lnTo>
                  <a:pt x="255258" y="85809"/>
                </a:lnTo>
                <a:lnTo>
                  <a:pt x="251003" y="49130"/>
                </a:lnTo>
                <a:lnTo>
                  <a:pt x="238452" y="30527"/>
                </a:lnTo>
                <a:close/>
              </a:path>
              <a:path w="459740" h="165100">
                <a:moveTo>
                  <a:pt x="183269" y="3886"/>
                </a:moveTo>
                <a:lnTo>
                  <a:pt x="156347" y="10211"/>
                </a:lnTo>
                <a:lnTo>
                  <a:pt x="132278" y="27475"/>
                </a:lnTo>
                <a:lnTo>
                  <a:pt x="128364" y="34046"/>
                </a:lnTo>
                <a:lnTo>
                  <a:pt x="128984" y="38951"/>
                </a:lnTo>
                <a:lnTo>
                  <a:pt x="133222" y="41092"/>
                </a:lnTo>
                <a:lnTo>
                  <a:pt x="140163" y="39370"/>
                </a:lnTo>
                <a:lnTo>
                  <a:pt x="158108" y="32491"/>
                </a:lnTo>
                <a:lnTo>
                  <a:pt x="173866" y="30527"/>
                </a:lnTo>
                <a:lnTo>
                  <a:pt x="238452" y="30527"/>
                </a:lnTo>
                <a:lnTo>
                  <a:pt x="230380" y="18564"/>
                </a:lnTo>
                <a:lnTo>
                  <a:pt x="209221" y="7127"/>
                </a:lnTo>
                <a:lnTo>
                  <a:pt x="183269" y="3886"/>
                </a:lnTo>
                <a:close/>
              </a:path>
              <a:path w="459740" h="165100">
                <a:moveTo>
                  <a:pt x="339026" y="125001"/>
                </a:moveTo>
                <a:lnTo>
                  <a:pt x="333330" y="129294"/>
                </a:lnTo>
                <a:lnTo>
                  <a:pt x="335801" y="138215"/>
                </a:lnTo>
                <a:lnTo>
                  <a:pt x="345523" y="151877"/>
                </a:lnTo>
                <a:lnTo>
                  <a:pt x="363173" y="161057"/>
                </a:lnTo>
                <a:lnTo>
                  <a:pt x="384391" y="164646"/>
                </a:lnTo>
                <a:lnTo>
                  <a:pt x="404814" y="161534"/>
                </a:lnTo>
                <a:lnTo>
                  <a:pt x="423118" y="152527"/>
                </a:lnTo>
                <a:lnTo>
                  <a:pt x="438674" y="139397"/>
                </a:lnTo>
                <a:lnTo>
                  <a:pt x="364232" y="139397"/>
                </a:lnTo>
                <a:lnTo>
                  <a:pt x="352403" y="136315"/>
                </a:lnTo>
                <a:lnTo>
                  <a:pt x="343623" y="130215"/>
                </a:lnTo>
                <a:lnTo>
                  <a:pt x="339026" y="125001"/>
                </a:lnTo>
                <a:close/>
              </a:path>
              <a:path w="459740" h="165100">
                <a:moveTo>
                  <a:pt x="443969" y="31800"/>
                </a:moveTo>
                <a:lnTo>
                  <a:pt x="384271" y="31800"/>
                </a:lnTo>
                <a:lnTo>
                  <a:pt x="392605" y="32582"/>
                </a:lnTo>
                <a:lnTo>
                  <a:pt x="399794" y="37189"/>
                </a:lnTo>
                <a:lnTo>
                  <a:pt x="405686" y="44769"/>
                </a:lnTo>
                <a:lnTo>
                  <a:pt x="410134" y="54469"/>
                </a:lnTo>
                <a:lnTo>
                  <a:pt x="415283" y="76908"/>
                </a:lnTo>
                <a:lnTo>
                  <a:pt x="414262" y="98701"/>
                </a:lnTo>
                <a:lnTo>
                  <a:pt x="405807" y="118401"/>
                </a:lnTo>
                <a:lnTo>
                  <a:pt x="388658" y="134561"/>
                </a:lnTo>
                <a:lnTo>
                  <a:pt x="377015" y="138975"/>
                </a:lnTo>
                <a:lnTo>
                  <a:pt x="364232" y="139397"/>
                </a:lnTo>
                <a:lnTo>
                  <a:pt x="438674" y="139397"/>
                </a:lnTo>
                <a:lnTo>
                  <a:pt x="438829" y="139266"/>
                </a:lnTo>
                <a:lnTo>
                  <a:pt x="451156" y="121072"/>
                </a:lnTo>
                <a:lnTo>
                  <a:pt x="459305" y="97264"/>
                </a:lnTo>
                <a:lnTo>
                  <a:pt x="458274" y="57344"/>
                </a:lnTo>
                <a:lnTo>
                  <a:pt x="443969" y="31800"/>
                </a:lnTo>
                <a:close/>
              </a:path>
              <a:path w="459740" h="165100">
                <a:moveTo>
                  <a:pt x="408396" y="6543"/>
                </a:moveTo>
                <a:lnTo>
                  <a:pt x="367350" y="9968"/>
                </a:lnTo>
                <a:lnTo>
                  <a:pt x="341454" y="28619"/>
                </a:lnTo>
                <a:lnTo>
                  <a:pt x="328107" y="56097"/>
                </a:lnTo>
                <a:lnTo>
                  <a:pt x="329395" y="84934"/>
                </a:lnTo>
                <a:lnTo>
                  <a:pt x="347403" y="107661"/>
                </a:lnTo>
                <a:lnTo>
                  <a:pt x="365676" y="113832"/>
                </a:lnTo>
                <a:lnTo>
                  <a:pt x="383415" y="111321"/>
                </a:lnTo>
                <a:lnTo>
                  <a:pt x="397443" y="101907"/>
                </a:lnTo>
                <a:lnTo>
                  <a:pt x="404584" y="87369"/>
                </a:lnTo>
                <a:lnTo>
                  <a:pt x="406653" y="74422"/>
                </a:lnTo>
                <a:lnTo>
                  <a:pt x="385032" y="74422"/>
                </a:lnTo>
                <a:lnTo>
                  <a:pt x="377180" y="70699"/>
                </a:lnTo>
                <a:lnTo>
                  <a:pt x="371549" y="63512"/>
                </a:lnTo>
                <a:lnTo>
                  <a:pt x="369213" y="53610"/>
                </a:lnTo>
                <a:lnTo>
                  <a:pt x="370045" y="46775"/>
                </a:lnTo>
                <a:lnTo>
                  <a:pt x="372882" y="40058"/>
                </a:lnTo>
                <a:lnTo>
                  <a:pt x="377649" y="34666"/>
                </a:lnTo>
                <a:lnTo>
                  <a:pt x="384271" y="31800"/>
                </a:lnTo>
                <a:lnTo>
                  <a:pt x="443969" y="31800"/>
                </a:lnTo>
                <a:lnTo>
                  <a:pt x="440004" y="24720"/>
                </a:lnTo>
                <a:lnTo>
                  <a:pt x="408396" y="6543"/>
                </a:lnTo>
                <a:close/>
              </a:path>
              <a:path w="459740" h="165100">
                <a:moveTo>
                  <a:pt x="399474" y="72249"/>
                </a:moveTo>
                <a:lnTo>
                  <a:pt x="394029" y="73934"/>
                </a:lnTo>
                <a:lnTo>
                  <a:pt x="385032" y="74422"/>
                </a:lnTo>
                <a:lnTo>
                  <a:pt x="406653" y="74422"/>
                </a:lnTo>
                <a:lnTo>
                  <a:pt x="406971" y="72427"/>
                </a:lnTo>
                <a:lnTo>
                  <a:pt x="399474" y="72249"/>
                </a:lnTo>
                <a:close/>
              </a:path>
              <a:path w="459740" h="165100">
                <a:moveTo>
                  <a:pt x="106838" y="37004"/>
                </a:moveTo>
                <a:lnTo>
                  <a:pt x="31450" y="37004"/>
                </a:lnTo>
                <a:lnTo>
                  <a:pt x="40826" y="39663"/>
                </a:lnTo>
                <a:lnTo>
                  <a:pt x="47590" y="46249"/>
                </a:lnTo>
                <a:lnTo>
                  <a:pt x="50278" y="68860"/>
                </a:lnTo>
                <a:lnTo>
                  <a:pt x="39171" y="92762"/>
                </a:lnTo>
                <a:lnTo>
                  <a:pt x="4523" y="140100"/>
                </a:lnTo>
                <a:lnTo>
                  <a:pt x="0" y="147231"/>
                </a:lnTo>
                <a:lnTo>
                  <a:pt x="4596" y="152696"/>
                </a:lnTo>
                <a:lnTo>
                  <a:pt x="11601" y="155942"/>
                </a:lnTo>
                <a:lnTo>
                  <a:pt x="28715" y="161067"/>
                </a:lnTo>
                <a:lnTo>
                  <a:pt x="49332" y="163334"/>
                </a:lnTo>
                <a:lnTo>
                  <a:pt x="69915" y="162826"/>
                </a:lnTo>
                <a:lnTo>
                  <a:pt x="108811" y="140013"/>
                </a:lnTo>
                <a:lnTo>
                  <a:pt x="109076" y="128569"/>
                </a:lnTo>
                <a:lnTo>
                  <a:pt x="63573" y="128569"/>
                </a:lnTo>
                <a:lnTo>
                  <a:pt x="55924" y="128226"/>
                </a:lnTo>
                <a:lnTo>
                  <a:pt x="50867" y="127378"/>
                </a:lnTo>
                <a:lnTo>
                  <a:pt x="48794" y="122886"/>
                </a:lnTo>
                <a:lnTo>
                  <a:pt x="52605" y="119650"/>
                </a:lnTo>
                <a:lnTo>
                  <a:pt x="69543" y="105538"/>
                </a:lnTo>
                <a:lnTo>
                  <a:pt x="87718" y="88217"/>
                </a:lnTo>
                <a:lnTo>
                  <a:pt x="102397" y="67637"/>
                </a:lnTo>
                <a:lnTo>
                  <a:pt x="108844" y="43747"/>
                </a:lnTo>
                <a:lnTo>
                  <a:pt x="106838" y="37004"/>
                </a:lnTo>
                <a:close/>
              </a:path>
              <a:path w="459740" h="165100">
                <a:moveTo>
                  <a:pt x="105284" y="120090"/>
                </a:moveTo>
                <a:lnTo>
                  <a:pt x="96845" y="122362"/>
                </a:lnTo>
                <a:lnTo>
                  <a:pt x="84484" y="125418"/>
                </a:lnTo>
                <a:lnTo>
                  <a:pt x="73243" y="127560"/>
                </a:lnTo>
                <a:lnTo>
                  <a:pt x="63573" y="128569"/>
                </a:lnTo>
                <a:lnTo>
                  <a:pt x="109076" y="128569"/>
                </a:lnTo>
                <a:lnTo>
                  <a:pt x="108268" y="123776"/>
                </a:lnTo>
                <a:lnTo>
                  <a:pt x="105284" y="120090"/>
                </a:lnTo>
                <a:close/>
              </a:path>
              <a:path w="459740" h="165100">
                <a:moveTo>
                  <a:pt x="64246" y="1397"/>
                </a:moveTo>
                <a:lnTo>
                  <a:pt x="20371" y="9688"/>
                </a:lnTo>
                <a:lnTo>
                  <a:pt x="2750" y="43747"/>
                </a:lnTo>
                <a:lnTo>
                  <a:pt x="4251" y="52364"/>
                </a:lnTo>
                <a:lnTo>
                  <a:pt x="12083" y="51495"/>
                </a:lnTo>
                <a:lnTo>
                  <a:pt x="14847" y="46071"/>
                </a:lnTo>
                <a:lnTo>
                  <a:pt x="21958" y="38922"/>
                </a:lnTo>
                <a:lnTo>
                  <a:pt x="31450" y="37004"/>
                </a:lnTo>
                <a:lnTo>
                  <a:pt x="106838" y="37004"/>
                </a:lnTo>
                <a:lnTo>
                  <a:pt x="103112" y="24480"/>
                </a:lnTo>
                <a:lnTo>
                  <a:pt x="87060" y="9561"/>
                </a:lnTo>
                <a:lnTo>
                  <a:pt x="64246" y="1397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3310723F-380D-4045-9BD6-D5023E11E4BD}"/>
              </a:ext>
            </a:extLst>
          </p:cNvPr>
          <p:cNvSpPr/>
          <p:nvPr/>
        </p:nvSpPr>
        <p:spPr>
          <a:xfrm>
            <a:off x="17312960" y="10462948"/>
            <a:ext cx="104358" cy="132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D39B21AF-BFAC-43BE-9ABC-338690C31C8C}"/>
              </a:ext>
            </a:extLst>
          </p:cNvPr>
          <p:cNvSpPr/>
          <p:nvPr/>
        </p:nvSpPr>
        <p:spPr>
          <a:xfrm>
            <a:off x="16982289" y="10432802"/>
            <a:ext cx="107159" cy="151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B7DFF441-E5DC-4939-88AB-743516BB96BC}"/>
              </a:ext>
            </a:extLst>
          </p:cNvPr>
          <p:cNvSpPr/>
          <p:nvPr/>
        </p:nvSpPr>
        <p:spPr>
          <a:xfrm>
            <a:off x="17238950" y="10433536"/>
            <a:ext cx="58728" cy="7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>
            <a:extLst>
              <a:ext uri="{FF2B5EF4-FFF2-40B4-BE49-F238E27FC236}">
                <a16:creationId xmlns:a16="http://schemas.microsoft.com/office/drawing/2014/main" id="{5CE06996-B854-454A-9A1A-726BF6360EBF}"/>
              </a:ext>
            </a:extLst>
          </p:cNvPr>
          <p:cNvSpPr/>
          <p:nvPr/>
        </p:nvSpPr>
        <p:spPr>
          <a:xfrm>
            <a:off x="17133656" y="10463252"/>
            <a:ext cx="77130" cy="105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E8D0654B-8412-4934-BC10-2031F75AED2C}"/>
              </a:ext>
            </a:extLst>
          </p:cNvPr>
          <p:cNvSpPr/>
          <p:nvPr/>
        </p:nvSpPr>
        <p:spPr>
          <a:xfrm>
            <a:off x="17187840" y="102602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51" y="0"/>
                </a:moveTo>
                <a:lnTo>
                  <a:pt x="12245" y="1575"/>
                </a:lnTo>
                <a:lnTo>
                  <a:pt x="5871" y="5871"/>
                </a:lnTo>
                <a:lnTo>
                  <a:pt x="1575" y="12245"/>
                </a:lnTo>
                <a:lnTo>
                  <a:pt x="0" y="20051"/>
                </a:lnTo>
                <a:lnTo>
                  <a:pt x="1575" y="27854"/>
                </a:lnTo>
                <a:lnTo>
                  <a:pt x="5871" y="34228"/>
                </a:lnTo>
                <a:lnTo>
                  <a:pt x="12245" y="38526"/>
                </a:lnTo>
                <a:lnTo>
                  <a:pt x="20051" y="40103"/>
                </a:lnTo>
                <a:lnTo>
                  <a:pt x="27854" y="38526"/>
                </a:lnTo>
                <a:lnTo>
                  <a:pt x="34228" y="34228"/>
                </a:lnTo>
                <a:lnTo>
                  <a:pt x="38526" y="27854"/>
                </a:lnTo>
                <a:lnTo>
                  <a:pt x="40103" y="20051"/>
                </a:lnTo>
                <a:lnTo>
                  <a:pt x="38526" y="12245"/>
                </a:lnTo>
                <a:lnTo>
                  <a:pt x="34228" y="5871"/>
                </a:lnTo>
                <a:lnTo>
                  <a:pt x="27854" y="1575"/>
                </a:lnTo>
                <a:lnTo>
                  <a:pt x="20051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94845FDB-D3CD-41FA-AD4B-C2F710FBFCEB}"/>
              </a:ext>
            </a:extLst>
          </p:cNvPr>
          <p:cNvSpPr/>
          <p:nvPr/>
        </p:nvSpPr>
        <p:spPr>
          <a:xfrm>
            <a:off x="17172874" y="10303301"/>
            <a:ext cx="42545" cy="115570"/>
          </a:xfrm>
          <a:custGeom>
            <a:avLst/>
            <a:gdLst/>
            <a:ahLst/>
            <a:cxnLst/>
            <a:rect l="l" t="t" r="r" b="b"/>
            <a:pathLst>
              <a:path w="42544" h="115570">
                <a:moveTo>
                  <a:pt x="1834" y="0"/>
                </a:moveTo>
                <a:lnTo>
                  <a:pt x="1400" y="7824"/>
                </a:lnTo>
                <a:lnTo>
                  <a:pt x="221" y="17716"/>
                </a:lnTo>
                <a:lnTo>
                  <a:pt x="0" y="42003"/>
                </a:lnTo>
                <a:lnTo>
                  <a:pt x="9596" y="91381"/>
                </a:lnTo>
                <a:lnTo>
                  <a:pt x="28258" y="115035"/>
                </a:lnTo>
                <a:lnTo>
                  <a:pt x="32494" y="112546"/>
                </a:lnTo>
                <a:lnTo>
                  <a:pt x="34021" y="107284"/>
                </a:lnTo>
                <a:lnTo>
                  <a:pt x="34407" y="89947"/>
                </a:lnTo>
                <a:lnTo>
                  <a:pt x="36135" y="65169"/>
                </a:lnTo>
                <a:lnTo>
                  <a:pt x="38811" y="40751"/>
                </a:lnTo>
                <a:lnTo>
                  <a:pt x="42042" y="24491"/>
                </a:lnTo>
                <a:lnTo>
                  <a:pt x="41426" y="15262"/>
                </a:lnTo>
                <a:lnTo>
                  <a:pt x="34543" y="7824"/>
                </a:lnTo>
                <a:lnTo>
                  <a:pt x="24330" y="2745"/>
                </a:lnTo>
                <a:lnTo>
                  <a:pt x="13718" y="596"/>
                </a:lnTo>
                <a:lnTo>
                  <a:pt x="1834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A69C2687-1358-4F36-A20C-947D735E163F}"/>
              </a:ext>
            </a:extLst>
          </p:cNvPr>
          <p:cNvSpPr/>
          <p:nvPr/>
        </p:nvSpPr>
        <p:spPr>
          <a:xfrm>
            <a:off x="17225057" y="10303065"/>
            <a:ext cx="135255" cy="118745"/>
          </a:xfrm>
          <a:custGeom>
            <a:avLst/>
            <a:gdLst/>
            <a:ahLst/>
            <a:cxnLst/>
            <a:rect l="l" t="t" r="r" b="b"/>
            <a:pathLst>
              <a:path w="135255" h="118745">
                <a:moveTo>
                  <a:pt x="23641" y="2503"/>
                </a:moveTo>
                <a:lnTo>
                  <a:pt x="3539" y="37628"/>
                </a:lnTo>
                <a:lnTo>
                  <a:pt x="11" y="89797"/>
                </a:lnTo>
                <a:lnTo>
                  <a:pt x="0" y="92581"/>
                </a:lnTo>
                <a:lnTo>
                  <a:pt x="835" y="108083"/>
                </a:lnTo>
                <a:lnTo>
                  <a:pt x="1854" y="115937"/>
                </a:lnTo>
                <a:lnTo>
                  <a:pt x="6846" y="118365"/>
                </a:lnTo>
                <a:lnTo>
                  <a:pt x="12322" y="112962"/>
                </a:lnTo>
                <a:lnTo>
                  <a:pt x="16206" y="107321"/>
                </a:lnTo>
                <a:lnTo>
                  <a:pt x="19683" y="99266"/>
                </a:lnTo>
                <a:lnTo>
                  <a:pt x="22956" y="89797"/>
                </a:lnTo>
                <a:lnTo>
                  <a:pt x="26227" y="79916"/>
                </a:lnTo>
                <a:lnTo>
                  <a:pt x="30092" y="73279"/>
                </a:lnTo>
                <a:lnTo>
                  <a:pt x="35169" y="70932"/>
                </a:lnTo>
                <a:lnTo>
                  <a:pt x="134817" y="70932"/>
                </a:lnTo>
                <a:lnTo>
                  <a:pt x="135107" y="69376"/>
                </a:lnTo>
                <a:lnTo>
                  <a:pt x="134704" y="62964"/>
                </a:lnTo>
                <a:lnTo>
                  <a:pt x="88969" y="62964"/>
                </a:lnTo>
                <a:lnTo>
                  <a:pt x="81231" y="62241"/>
                </a:lnTo>
                <a:lnTo>
                  <a:pt x="50454" y="20918"/>
                </a:lnTo>
                <a:lnTo>
                  <a:pt x="31614" y="4404"/>
                </a:lnTo>
                <a:lnTo>
                  <a:pt x="23641" y="2503"/>
                </a:lnTo>
                <a:close/>
              </a:path>
              <a:path w="135255" h="118745">
                <a:moveTo>
                  <a:pt x="134817" y="70932"/>
                </a:moveTo>
                <a:lnTo>
                  <a:pt x="35169" y="70932"/>
                </a:lnTo>
                <a:lnTo>
                  <a:pt x="40970" y="72103"/>
                </a:lnTo>
                <a:lnTo>
                  <a:pt x="47001" y="76021"/>
                </a:lnTo>
                <a:lnTo>
                  <a:pt x="54069" y="82141"/>
                </a:lnTo>
                <a:lnTo>
                  <a:pt x="73587" y="99317"/>
                </a:lnTo>
                <a:lnTo>
                  <a:pt x="84665" y="108753"/>
                </a:lnTo>
                <a:lnTo>
                  <a:pt x="93491" y="114088"/>
                </a:lnTo>
                <a:lnTo>
                  <a:pt x="102542" y="115936"/>
                </a:lnTo>
                <a:lnTo>
                  <a:pt x="111293" y="114459"/>
                </a:lnTo>
                <a:lnTo>
                  <a:pt x="119271" y="109810"/>
                </a:lnTo>
                <a:lnTo>
                  <a:pt x="130779" y="92581"/>
                </a:lnTo>
                <a:lnTo>
                  <a:pt x="134817" y="70932"/>
                </a:lnTo>
                <a:close/>
              </a:path>
              <a:path w="135255" h="118745">
                <a:moveTo>
                  <a:pt x="98255" y="0"/>
                </a:moveTo>
                <a:lnTo>
                  <a:pt x="85571" y="5165"/>
                </a:lnTo>
                <a:lnTo>
                  <a:pt x="82759" y="16850"/>
                </a:lnTo>
                <a:lnTo>
                  <a:pt x="85032" y="24679"/>
                </a:lnTo>
                <a:lnTo>
                  <a:pt x="87573" y="34693"/>
                </a:lnTo>
                <a:lnTo>
                  <a:pt x="89506" y="44757"/>
                </a:lnTo>
                <a:lnTo>
                  <a:pt x="89953" y="52733"/>
                </a:lnTo>
                <a:lnTo>
                  <a:pt x="88969" y="62964"/>
                </a:lnTo>
                <a:lnTo>
                  <a:pt x="134704" y="62964"/>
                </a:lnTo>
                <a:lnTo>
                  <a:pt x="133521" y="44166"/>
                </a:lnTo>
                <a:lnTo>
                  <a:pt x="127278" y="20918"/>
                </a:lnTo>
                <a:lnTo>
                  <a:pt x="114322" y="4278"/>
                </a:lnTo>
                <a:lnTo>
                  <a:pt x="98255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457D144C-FCC8-4A9D-86D3-1921DBEB7754}"/>
              </a:ext>
            </a:extLst>
          </p:cNvPr>
          <p:cNvSpPr/>
          <p:nvPr/>
        </p:nvSpPr>
        <p:spPr>
          <a:xfrm>
            <a:off x="17370497" y="10300710"/>
            <a:ext cx="124460" cy="120650"/>
          </a:xfrm>
          <a:custGeom>
            <a:avLst/>
            <a:gdLst/>
            <a:ahLst/>
            <a:cxnLst/>
            <a:rect l="l" t="t" r="r" b="b"/>
            <a:pathLst>
              <a:path w="124459" h="120650">
                <a:moveTo>
                  <a:pt x="5895" y="66864"/>
                </a:moveTo>
                <a:lnTo>
                  <a:pt x="0" y="70633"/>
                </a:lnTo>
                <a:lnTo>
                  <a:pt x="2963" y="76728"/>
                </a:lnTo>
                <a:lnTo>
                  <a:pt x="11594" y="90381"/>
                </a:lnTo>
                <a:lnTo>
                  <a:pt x="25233" y="104483"/>
                </a:lnTo>
                <a:lnTo>
                  <a:pt x="43472" y="115621"/>
                </a:lnTo>
                <a:lnTo>
                  <a:pt x="65903" y="120381"/>
                </a:lnTo>
                <a:lnTo>
                  <a:pt x="75274" y="119524"/>
                </a:lnTo>
                <a:lnTo>
                  <a:pt x="83841" y="116783"/>
                </a:lnTo>
                <a:lnTo>
                  <a:pt x="91264" y="112413"/>
                </a:lnTo>
                <a:lnTo>
                  <a:pt x="97201" y="106674"/>
                </a:lnTo>
                <a:lnTo>
                  <a:pt x="103194" y="97209"/>
                </a:lnTo>
                <a:lnTo>
                  <a:pt x="62783" y="97209"/>
                </a:lnTo>
                <a:lnTo>
                  <a:pt x="50232" y="95529"/>
                </a:lnTo>
                <a:lnTo>
                  <a:pt x="37420" y="90193"/>
                </a:lnTo>
                <a:lnTo>
                  <a:pt x="24525" y="82030"/>
                </a:lnTo>
                <a:lnTo>
                  <a:pt x="11727" y="71869"/>
                </a:lnTo>
                <a:lnTo>
                  <a:pt x="5895" y="66864"/>
                </a:lnTo>
                <a:close/>
              </a:path>
              <a:path w="124459" h="120650">
                <a:moveTo>
                  <a:pt x="53767" y="0"/>
                </a:moveTo>
                <a:lnTo>
                  <a:pt x="26721" y="5777"/>
                </a:lnTo>
                <a:lnTo>
                  <a:pt x="9713" y="16991"/>
                </a:lnTo>
                <a:lnTo>
                  <a:pt x="1370" y="32962"/>
                </a:lnTo>
                <a:lnTo>
                  <a:pt x="2857" y="50178"/>
                </a:lnTo>
                <a:lnTo>
                  <a:pt x="35794" y="74944"/>
                </a:lnTo>
                <a:lnTo>
                  <a:pt x="60019" y="81942"/>
                </a:lnTo>
                <a:lnTo>
                  <a:pt x="68378" y="85937"/>
                </a:lnTo>
                <a:lnTo>
                  <a:pt x="70636" y="90930"/>
                </a:lnTo>
                <a:lnTo>
                  <a:pt x="68276" y="95246"/>
                </a:lnTo>
                <a:lnTo>
                  <a:pt x="62783" y="97209"/>
                </a:lnTo>
                <a:lnTo>
                  <a:pt x="103194" y="97209"/>
                </a:lnTo>
                <a:lnTo>
                  <a:pt x="104693" y="94841"/>
                </a:lnTo>
                <a:lnTo>
                  <a:pt x="108089" y="83757"/>
                </a:lnTo>
                <a:lnTo>
                  <a:pt x="107509" y="74211"/>
                </a:lnTo>
                <a:lnTo>
                  <a:pt x="69438" y="52150"/>
                </a:lnTo>
                <a:lnTo>
                  <a:pt x="56260" y="49786"/>
                </a:lnTo>
                <a:lnTo>
                  <a:pt x="47126" y="46271"/>
                </a:lnTo>
                <a:lnTo>
                  <a:pt x="44938" y="40740"/>
                </a:lnTo>
                <a:lnTo>
                  <a:pt x="49186" y="36029"/>
                </a:lnTo>
                <a:lnTo>
                  <a:pt x="59359" y="34970"/>
                </a:lnTo>
                <a:lnTo>
                  <a:pt x="123838" y="34970"/>
                </a:lnTo>
                <a:lnTo>
                  <a:pt x="123998" y="34183"/>
                </a:lnTo>
                <a:lnTo>
                  <a:pt x="118697" y="17316"/>
                </a:lnTo>
                <a:lnTo>
                  <a:pt x="104491" y="6625"/>
                </a:lnTo>
                <a:lnTo>
                  <a:pt x="81269" y="568"/>
                </a:lnTo>
                <a:lnTo>
                  <a:pt x="53767" y="0"/>
                </a:lnTo>
                <a:close/>
              </a:path>
              <a:path w="124459" h="120650">
                <a:moveTo>
                  <a:pt x="123838" y="34970"/>
                </a:moveTo>
                <a:lnTo>
                  <a:pt x="59359" y="34970"/>
                </a:lnTo>
                <a:lnTo>
                  <a:pt x="70081" y="37452"/>
                </a:lnTo>
                <a:lnTo>
                  <a:pt x="80102" y="41828"/>
                </a:lnTo>
                <a:lnTo>
                  <a:pt x="90060" y="47924"/>
                </a:lnTo>
                <a:lnTo>
                  <a:pt x="100593" y="55566"/>
                </a:lnTo>
                <a:lnTo>
                  <a:pt x="112226" y="57829"/>
                </a:lnTo>
                <a:lnTo>
                  <a:pt x="120934" y="49194"/>
                </a:lnTo>
                <a:lnTo>
                  <a:pt x="123838" y="3497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7065017D-7EF8-4C1C-9A9F-EBBEDBD122E9}"/>
              </a:ext>
            </a:extLst>
          </p:cNvPr>
          <p:cNvSpPr/>
          <p:nvPr/>
        </p:nvSpPr>
        <p:spPr>
          <a:xfrm>
            <a:off x="17503164" y="10294240"/>
            <a:ext cx="122555" cy="129539"/>
          </a:xfrm>
          <a:custGeom>
            <a:avLst/>
            <a:gdLst/>
            <a:ahLst/>
            <a:cxnLst/>
            <a:rect l="l" t="t" r="r" b="b"/>
            <a:pathLst>
              <a:path w="122555" h="129540">
                <a:moveTo>
                  <a:pt x="96092" y="94185"/>
                </a:moveTo>
                <a:lnTo>
                  <a:pt x="43820" y="94185"/>
                </a:lnTo>
                <a:lnTo>
                  <a:pt x="50867" y="95525"/>
                </a:lnTo>
                <a:lnTo>
                  <a:pt x="54940" y="100112"/>
                </a:lnTo>
                <a:lnTo>
                  <a:pt x="65183" y="110290"/>
                </a:lnTo>
                <a:lnTo>
                  <a:pt x="75175" y="117815"/>
                </a:lnTo>
                <a:lnTo>
                  <a:pt x="84696" y="123067"/>
                </a:lnTo>
                <a:lnTo>
                  <a:pt x="93525" y="126425"/>
                </a:lnTo>
                <a:lnTo>
                  <a:pt x="93913" y="126676"/>
                </a:lnTo>
                <a:lnTo>
                  <a:pt x="95075" y="126875"/>
                </a:lnTo>
                <a:lnTo>
                  <a:pt x="99148" y="127996"/>
                </a:lnTo>
                <a:lnTo>
                  <a:pt x="102865" y="128582"/>
                </a:lnTo>
                <a:lnTo>
                  <a:pt x="112959" y="129399"/>
                </a:lnTo>
                <a:lnTo>
                  <a:pt x="118938" y="127692"/>
                </a:lnTo>
                <a:lnTo>
                  <a:pt x="121043" y="124990"/>
                </a:lnTo>
                <a:lnTo>
                  <a:pt x="122498" y="123242"/>
                </a:lnTo>
                <a:lnTo>
                  <a:pt x="122310" y="121095"/>
                </a:lnTo>
                <a:lnTo>
                  <a:pt x="119567" y="118970"/>
                </a:lnTo>
                <a:lnTo>
                  <a:pt x="118708" y="118237"/>
                </a:lnTo>
                <a:lnTo>
                  <a:pt x="117734" y="117462"/>
                </a:lnTo>
                <a:lnTo>
                  <a:pt x="116677" y="116656"/>
                </a:lnTo>
                <a:lnTo>
                  <a:pt x="96092" y="94185"/>
                </a:lnTo>
                <a:close/>
              </a:path>
              <a:path w="122555" h="129540">
                <a:moveTo>
                  <a:pt x="14229" y="7934"/>
                </a:moveTo>
                <a:lnTo>
                  <a:pt x="929" y="61288"/>
                </a:lnTo>
                <a:lnTo>
                  <a:pt x="0" y="104028"/>
                </a:lnTo>
                <a:lnTo>
                  <a:pt x="3371" y="116893"/>
                </a:lnTo>
                <a:lnTo>
                  <a:pt x="11801" y="124699"/>
                </a:lnTo>
                <a:lnTo>
                  <a:pt x="22880" y="128045"/>
                </a:lnTo>
                <a:lnTo>
                  <a:pt x="34197" y="127535"/>
                </a:lnTo>
                <a:lnTo>
                  <a:pt x="41707" y="123827"/>
                </a:lnTo>
                <a:lnTo>
                  <a:pt x="44574" y="117815"/>
                </a:lnTo>
                <a:lnTo>
                  <a:pt x="44754" y="110503"/>
                </a:lnTo>
                <a:lnTo>
                  <a:pt x="44176" y="102949"/>
                </a:lnTo>
                <a:lnTo>
                  <a:pt x="43820" y="94185"/>
                </a:lnTo>
                <a:lnTo>
                  <a:pt x="96092" y="94185"/>
                </a:lnTo>
                <a:lnTo>
                  <a:pt x="92102" y="89829"/>
                </a:lnTo>
                <a:lnTo>
                  <a:pt x="83371" y="65609"/>
                </a:lnTo>
                <a:lnTo>
                  <a:pt x="85216" y="44961"/>
                </a:lnTo>
                <a:lnTo>
                  <a:pt x="41286" y="44961"/>
                </a:lnTo>
                <a:lnTo>
                  <a:pt x="36669" y="38061"/>
                </a:lnTo>
                <a:lnTo>
                  <a:pt x="30250" y="25622"/>
                </a:lnTo>
                <a:lnTo>
                  <a:pt x="25852" y="17214"/>
                </a:lnTo>
                <a:lnTo>
                  <a:pt x="23318" y="13559"/>
                </a:lnTo>
                <a:lnTo>
                  <a:pt x="18962" y="9246"/>
                </a:lnTo>
                <a:lnTo>
                  <a:pt x="14229" y="7934"/>
                </a:lnTo>
                <a:close/>
              </a:path>
              <a:path w="122555" h="129540">
                <a:moveTo>
                  <a:pt x="103379" y="0"/>
                </a:moveTo>
                <a:lnTo>
                  <a:pt x="59069" y="27949"/>
                </a:lnTo>
                <a:lnTo>
                  <a:pt x="41286" y="44961"/>
                </a:lnTo>
                <a:lnTo>
                  <a:pt x="85216" y="44961"/>
                </a:lnTo>
                <a:lnTo>
                  <a:pt x="85231" y="44795"/>
                </a:lnTo>
                <a:lnTo>
                  <a:pt x="92426" y="28187"/>
                </a:lnTo>
                <a:lnTo>
                  <a:pt x="95630" y="22857"/>
                </a:lnTo>
                <a:lnTo>
                  <a:pt x="99452" y="17465"/>
                </a:lnTo>
                <a:lnTo>
                  <a:pt x="108017" y="6188"/>
                </a:lnTo>
                <a:lnTo>
                  <a:pt x="10337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EEEEA1F0-0CB9-488B-AC68-5177BCF752CC}"/>
              </a:ext>
            </a:extLst>
          </p:cNvPr>
          <p:cNvSpPr/>
          <p:nvPr/>
        </p:nvSpPr>
        <p:spPr>
          <a:xfrm>
            <a:off x="16965614" y="1030170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30" h="119379">
                <a:moveTo>
                  <a:pt x="193644" y="57380"/>
                </a:moveTo>
                <a:lnTo>
                  <a:pt x="131378" y="57380"/>
                </a:lnTo>
                <a:lnTo>
                  <a:pt x="137943" y="58773"/>
                </a:lnTo>
                <a:lnTo>
                  <a:pt x="141262" y="65244"/>
                </a:lnTo>
                <a:lnTo>
                  <a:pt x="149003" y="83718"/>
                </a:lnTo>
                <a:lnTo>
                  <a:pt x="156518" y="101771"/>
                </a:lnTo>
                <a:lnTo>
                  <a:pt x="166680" y="114987"/>
                </a:lnTo>
                <a:lnTo>
                  <a:pt x="182360" y="118949"/>
                </a:lnTo>
                <a:lnTo>
                  <a:pt x="198383" y="109456"/>
                </a:lnTo>
                <a:lnTo>
                  <a:pt x="201928" y="90307"/>
                </a:lnTo>
                <a:lnTo>
                  <a:pt x="197577" y="67649"/>
                </a:lnTo>
                <a:lnTo>
                  <a:pt x="193644" y="57380"/>
                </a:lnTo>
                <a:close/>
              </a:path>
              <a:path w="201930" h="119379">
                <a:moveTo>
                  <a:pt x="63076" y="2921"/>
                </a:moveTo>
                <a:lnTo>
                  <a:pt x="25136" y="46851"/>
                </a:lnTo>
                <a:lnTo>
                  <a:pt x="9813" y="81792"/>
                </a:lnTo>
                <a:lnTo>
                  <a:pt x="0" y="114006"/>
                </a:lnTo>
                <a:lnTo>
                  <a:pt x="4628" y="115975"/>
                </a:lnTo>
                <a:lnTo>
                  <a:pt x="12600" y="117697"/>
                </a:lnTo>
                <a:lnTo>
                  <a:pt x="22737" y="117211"/>
                </a:lnTo>
                <a:lnTo>
                  <a:pt x="50383" y="89405"/>
                </a:lnTo>
                <a:lnTo>
                  <a:pt x="51714" y="79846"/>
                </a:lnTo>
                <a:lnTo>
                  <a:pt x="53370" y="70793"/>
                </a:lnTo>
                <a:lnTo>
                  <a:pt x="56596" y="65085"/>
                </a:lnTo>
                <a:lnTo>
                  <a:pt x="61282" y="62994"/>
                </a:lnTo>
                <a:lnTo>
                  <a:pt x="129482" y="62994"/>
                </a:lnTo>
                <a:lnTo>
                  <a:pt x="131378" y="57380"/>
                </a:lnTo>
                <a:lnTo>
                  <a:pt x="193644" y="57380"/>
                </a:lnTo>
                <a:lnTo>
                  <a:pt x="189910" y="47632"/>
                </a:lnTo>
                <a:lnTo>
                  <a:pt x="187539" y="43242"/>
                </a:lnTo>
                <a:lnTo>
                  <a:pt x="96027" y="43242"/>
                </a:lnTo>
                <a:lnTo>
                  <a:pt x="91963" y="41070"/>
                </a:lnTo>
                <a:lnTo>
                  <a:pt x="87819" y="34229"/>
                </a:lnTo>
                <a:lnTo>
                  <a:pt x="83944" y="25373"/>
                </a:lnTo>
                <a:lnTo>
                  <a:pt x="78636" y="15033"/>
                </a:lnTo>
                <a:lnTo>
                  <a:pt x="71734" y="6464"/>
                </a:lnTo>
                <a:lnTo>
                  <a:pt x="63076" y="2921"/>
                </a:lnTo>
                <a:close/>
              </a:path>
              <a:path w="201930" h="119379">
                <a:moveTo>
                  <a:pt x="129482" y="62994"/>
                </a:moveTo>
                <a:lnTo>
                  <a:pt x="61282" y="62994"/>
                </a:lnTo>
                <a:lnTo>
                  <a:pt x="66134" y="64478"/>
                </a:lnTo>
                <a:lnTo>
                  <a:pt x="69861" y="69495"/>
                </a:lnTo>
                <a:lnTo>
                  <a:pt x="74489" y="81792"/>
                </a:lnTo>
                <a:lnTo>
                  <a:pt x="80008" y="94214"/>
                </a:lnTo>
                <a:lnTo>
                  <a:pt x="87560" y="103898"/>
                </a:lnTo>
                <a:lnTo>
                  <a:pt x="98195" y="107766"/>
                </a:lnTo>
                <a:lnTo>
                  <a:pt x="109191" y="103281"/>
                </a:lnTo>
                <a:lnTo>
                  <a:pt x="117677" y="92329"/>
                </a:lnTo>
                <a:lnTo>
                  <a:pt x="124034" y="78523"/>
                </a:lnTo>
                <a:lnTo>
                  <a:pt x="128776" y="65085"/>
                </a:lnTo>
                <a:lnTo>
                  <a:pt x="129482" y="62994"/>
                </a:lnTo>
                <a:close/>
              </a:path>
              <a:path w="201930" h="119379">
                <a:moveTo>
                  <a:pt x="142969" y="0"/>
                </a:moveTo>
                <a:lnTo>
                  <a:pt x="130649" y="3688"/>
                </a:lnTo>
                <a:lnTo>
                  <a:pt x="120040" y="12922"/>
                </a:lnTo>
                <a:lnTo>
                  <a:pt x="111329" y="24482"/>
                </a:lnTo>
                <a:lnTo>
                  <a:pt x="104698" y="35150"/>
                </a:lnTo>
                <a:lnTo>
                  <a:pt x="100207" y="41138"/>
                </a:lnTo>
                <a:lnTo>
                  <a:pt x="96027" y="43242"/>
                </a:lnTo>
                <a:lnTo>
                  <a:pt x="187539" y="43242"/>
                </a:lnTo>
                <a:lnTo>
                  <a:pt x="180423" y="30069"/>
                </a:lnTo>
                <a:lnTo>
                  <a:pt x="169157" y="14875"/>
                </a:lnTo>
                <a:lnTo>
                  <a:pt x="156532" y="4151"/>
                </a:lnTo>
                <a:lnTo>
                  <a:pt x="14296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B49803F8-1E1D-4DBA-99AE-FD6707FF351E}"/>
              </a:ext>
            </a:extLst>
          </p:cNvPr>
          <p:cNvSpPr/>
          <p:nvPr/>
        </p:nvSpPr>
        <p:spPr>
          <a:xfrm>
            <a:off x="17185747" y="10326376"/>
            <a:ext cx="29539" cy="91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2A83F78E-9732-4A15-8511-08A9DEDA0B0C}"/>
              </a:ext>
            </a:extLst>
          </p:cNvPr>
          <p:cNvSpPr/>
          <p:nvPr/>
        </p:nvSpPr>
        <p:spPr>
          <a:xfrm>
            <a:off x="17225040" y="10303026"/>
            <a:ext cx="129292" cy="118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4">
            <a:extLst>
              <a:ext uri="{FF2B5EF4-FFF2-40B4-BE49-F238E27FC236}">
                <a16:creationId xmlns:a16="http://schemas.microsoft.com/office/drawing/2014/main" id="{AAF66D94-9B2E-41AC-9FEF-687A3A60D5B4}"/>
              </a:ext>
            </a:extLst>
          </p:cNvPr>
          <p:cNvSpPr/>
          <p:nvPr/>
        </p:nvSpPr>
        <p:spPr>
          <a:xfrm>
            <a:off x="17510062" y="10298712"/>
            <a:ext cx="115253" cy="124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6E70147A-B2C3-4CF2-98E5-0730EE7E6BB0}"/>
              </a:ext>
            </a:extLst>
          </p:cNvPr>
          <p:cNvSpPr/>
          <p:nvPr/>
        </p:nvSpPr>
        <p:spPr>
          <a:xfrm>
            <a:off x="16966761" y="10301707"/>
            <a:ext cx="200270" cy="115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C8B9E0B9-5720-49CF-83A4-DE7047E55752}"/>
              </a:ext>
            </a:extLst>
          </p:cNvPr>
          <p:cNvSpPr/>
          <p:nvPr/>
        </p:nvSpPr>
        <p:spPr>
          <a:xfrm>
            <a:off x="17371460" y="10309235"/>
            <a:ext cx="123039" cy="111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4E405A87-F36E-4066-9692-0EA079AD22C4}"/>
              </a:ext>
            </a:extLst>
          </p:cNvPr>
          <p:cNvSpPr/>
          <p:nvPr/>
        </p:nvSpPr>
        <p:spPr>
          <a:xfrm>
            <a:off x="17856573" y="10300939"/>
            <a:ext cx="299981" cy="295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8AAFEB02-04D6-4AE6-A8BD-AE23685494A8}"/>
              </a:ext>
            </a:extLst>
          </p:cNvPr>
          <p:cNvSpPr/>
          <p:nvPr/>
        </p:nvSpPr>
        <p:spPr>
          <a:xfrm>
            <a:off x="2874497" y="10467613"/>
            <a:ext cx="13122275" cy="0"/>
          </a:xfrm>
          <a:custGeom>
            <a:avLst/>
            <a:gdLst/>
            <a:ahLst/>
            <a:cxnLst/>
            <a:rect l="l" t="t" r="r" b="b"/>
            <a:pathLst>
              <a:path w="13122275">
                <a:moveTo>
                  <a:pt x="0" y="0"/>
                </a:moveTo>
                <a:lnTo>
                  <a:pt x="13121998" y="0"/>
                </a:lnTo>
              </a:path>
            </a:pathLst>
          </a:custGeom>
          <a:ln w="7853">
            <a:solidFill>
              <a:srgbClr val="81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2370AA82-4BA7-45C2-8D60-BED9AD78E3BB}"/>
              </a:ext>
            </a:extLst>
          </p:cNvPr>
          <p:cNvSpPr/>
          <p:nvPr/>
        </p:nvSpPr>
        <p:spPr>
          <a:xfrm>
            <a:off x="1960062" y="9340239"/>
            <a:ext cx="2286327" cy="1133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853FCE58-0163-40A5-9B42-79A8F6B77B71}"/>
              </a:ext>
            </a:extLst>
          </p:cNvPr>
          <p:cNvSpPr txBox="1"/>
          <p:nvPr/>
        </p:nvSpPr>
        <p:spPr>
          <a:xfrm>
            <a:off x="1947359" y="2215257"/>
            <a:ext cx="11533691" cy="6625532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298450" indent="-285750"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ru-RU" sz="2000" spc="-1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Бадминтон</a:t>
            </a:r>
            <a:r>
              <a:rPr lang="ru-RU" sz="2000" spc="-5" dirty="0">
                <a:solidFill>
                  <a:srgbClr val="59595C"/>
                </a:solidFill>
                <a:latin typeface="Roboto"/>
                <a:cs typeface="Roboto"/>
              </a:rPr>
              <a:t> – рейтинговые очки (в зачет рейтинга Всемирной федерации бадминтона в том же значении, как и на чемпионате Европы)</a:t>
            </a:r>
          </a:p>
          <a:p>
            <a:pPr marL="298450" indent="-285750"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ru-RU" sz="2000" spc="-1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Велоспорт</a:t>
            </a:r>
            <a:r>
              <a:rPr lang="ru-RU" sz="2000" spc="-5" dirty="0">
                <a:solidFill>
                  <a:srgbClr val="59595C"/>
                </a:solidFill>
                <a:latin typeface="Roboto"/>
                <a:cs typeface="Roboto"/>
              </a:rPr>
              <a:t> – рейтинговые очки в зачет рейтинга Международного союза велосипедистов </a:t>
            </a:r>
          </a:p>
          <a:p>
            <a:pPr marL="298450" indent="-285750"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ru-RU" sz="2000" spc="-1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Дзюдо</a:t>
            </a:r>
            <a:r>
              <a:rPr lang="ru-RU" sz="2000" spc="-5" dirty="0">
                <a:solidFill>
                  <a:srgbClr val="59595C"/>
                </a:solidFill>
                <a:latin typeface="Roboto"/>
                <a:cs typeface="Roboto"/>
              </a:rPr>
              <a:t> – рейтинговые очки в зачет мирового рейтинга Международной федерации дзюдо в личных дисциплинах, а также в соревнованиях смешанных команд</a:t>
            </a:r>
          </a:p>
          <a:p>
            <a:pPr marL="298450" indent="-285750"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ru-RU" sz="2000" spc="-1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Каратэ</a:t>
            </a:r>
            <a:r>
              <a:rPr lang="ru-RU" sz="2000" spc="-5" dirty="0">
                <a:solidFill>
                  <a:srgbClr val="59595C"/>
                </a:solidFill>
                <a:latin typeface="Roboto"/>
                <a:cs typeface="Roboto"/>
              </a:rPr>
              <a:t> – возможность попадания на Олимпиаду через систему квалификации, утвержденную МОК</a:t>
            </a:r>
          </a:p>
          <a:p>
            <a:pPr marL="298450" indent="-285750"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ru-RU" sz="2000" spc="-1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Лёгкая атлетика </a:t>
            </a:r>
            <a:r>
              <a:rPr lang="ru-RU" sz="2000" spc="-5" dirty="0">
                <a:solidFill>
                  <a:srgbClr val="59595C"/>
                </a:solidFill>
                <a:latin typeface="Roboto"/>
                <a:cs typeface="Roboto"/>
              </a:rPr>
              <a:t>– квалификационные нормативы (в соответствии с правилами и положениями Международной ассоциации легкоатлетических федераций и Европейской легкоатлетической ассоциации)</a:t>
            </a:r>
          </a:p>
          <a:p>
            <a:pPr marL="298450" indent="-285750"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ru-RU" sz="2000" spc="-1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Настольный теннис </a:t>
            </a:r>
            <a:r>
              <a:rPr lang="ru-RU" sz="2000" spc="-5" dirty="0">
                <a:solidFill>
                  <a:srgbClr val="59595C"/>
                </a:solidFill>
                <a:latin typeface="Roboto"/>
                <a:cs typeface="Roboto"/>
              </a:rPr>
              <a:t>– возможность попадания на Олимпиаду для трех медалистов в мужском и женском одиночном разряде, победителей мужских и женских командных соревнований, а также чемпионов Европейских игр среди смешанных пар</a:t>
            </a:r>
          </a:p>
          <a:p>
            <a:pPr marL="298450" indent="-285750"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ru-RU" sz="2000" spc="-1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Стрельба</a:t>
            </a:r>
            <a:r>
              <a:rPr lang="ru-RU" sz="2000" spc="-5" dirty="0">
                <a:solidFill>
                  <a:srgbClr val="59595C"/>
                </a:solidFill>
                <a:latin typeface="Roboto"/>
                <a:cs typeface="Roboto"/>
              </a:rPr>
              <a:t> – квоты на Олимпиаду для победителей соревнований в олимпийских видах программы</a:t>
            </a:r>
          </a:p>
          <a:p>
            <a:pPr marL="298450" indent="-285750" algn="just">
              <a:spcBef>
                <a:spcPts val="600"/>
              </a:spcBef>
              <a:spcAft>
                <a:spcPts val="6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tabLst>
                <a:tab pos="241300" algn="l"/>
              </a:tabLst>
            </a:pPr>
            <a:r>
              <a:rPr lang="ru-RU" sz="2000" spc="-1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Стрельба из лука </a:t>
            </a:r>
            <a:r>
              <a:rPr lang="ru-RU" sz="2000" spc="-5" dirty="0">
                <a:solidFill>
                  <a:srgbClr val="59595C"/>
                </a:solidFill>
                <a:latin typeface="Roboto"/>
                <a:cs typeface="Roboto"/>
              </a:rPr>
              <a:t>– победители личных соревнований в олимпийских видах программы, а также</a:t>
            </a:r>
            <a:r>
              <a:rPr lang="en-US" sz="2000" spc="-5" dirty="0">
                <a:solidFill>
                  <a:srgbClr val="59595C"/>
                </a:solidFill>
                <a:latin typeface="Roboto"/>
                <a:cs typeface="Roboto"/>
              </a:rPr>
              <a:t> </a:t>
            </a:r>
            <a:r>
              <a:rPr lang="ru-RU" sz="2000" spc="-5" dirty="0">
                <a:solidFill>
                  <a:srgbClr val="59595C"/>
                </a:solidFill>
                <a:latin typeface="Roboto"/>
                <a:cs typeface="Roboto"/>
              </a:rPr>
              <a:t>победители среди смешанных команд принесут нокам своих стран квоты для участия в Олимпиаде</a:t>
            </a:r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4E9088CD-C2EA-413B-932F-DF157C444CC8}"/>
              </a:ext>
            </a:extLst>
          </p:cNvPr>
          <p:cNvSpPr/>
          <p:nvPr/>
        </p:nvSpPr>
        <p:spPr>
          <a:xfrm>
            <a:off x="14776450" y="2233648"/>
            <a:ext cx="3832073" cy="59356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2154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660576-0EDA-4913-9DFD-83C6928DFC19}"/>
              </a:ext>
            </a:extLst>
          </p:cNvPr>
          <p:cNvSpPr txBox="1">
            <a:spLocks/>
          </p:cNvSpPr>
          <p:nvPr/>
        </p:nvSpPr>
        <p:spPr>
          <a:xfrm>
            <a:off x="1947359" y="523174"/>
            <a:ext cx="10846284" cy="131702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КВАЛИФИКАЦИОННЫЕ </a:t>
            </a:r>
            <a:r>
              <a:rPr lang="ru-RU" sz="4300" cap="all" spc="-5" dirty="0" err="1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ВидЫ</a:t>
            </a: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 СПОРТА </a:t>
            </a:r>
            <a:b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</a:b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К ОЛИМПИЙСКИМ ИГРАМ В ТОКИО-</a:t>
            </a:r>
            <a:r>
              <a:rPr lang="en-US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2020</a:t>
            </a:r>
            <a:endParaRPr lang="ru-RU" sz="4300" cap="all" spc="-5" dirty="0">
              <a:solidFill>
                <a:srgbClr val="FAA21B"/>
              </a:solidFill>
              <a:latin typeface="Roboto Medium" panose="02000000000000000000" pitchFamily="2" charset="0"/>
              <a:ea typeface="Roboto Medium" panose="02000000000000000000" pitchFamily="2" charset="0"/>
              <a:cs typeface="Roboto Medium" panose="02000000000000000000" pitchFamily="2" charset="0"/>
            </a:endParaRP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63615B5C-B467-4914-BE34-AE1853B256D4}"/>
              </a:ext>
            </a:extLst>
          </p:cNvPr>
          <p:cNvSpPr/>
          <p:nvPr/>
        </p:nvSpPr>
        <p:spPr>
          <a:xfrm>
            <a:off x="17792138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1B92CDF-C48F-44FC-9BB0-082BAC7FF3BF}"/>
              </a:ext>
            </a:extLst>
          </p:cNvPr>
          <p:cNvSpPr/>
          <p:nvPr/>
        </p:nvSpPr>
        <p:spPr>
          <a:xfrm>
            <a:off x="17481066" y="10462569"/>
            <a:ext cx="237647" cy="12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734569AA-6C39-4EAB-825C-328A16E552F8}"/>
              </a:ext>
            </a:extLst>
          </p:cNvPr>
          <p:cNvSpPr/>
          <p:nvPr/>
        </p:nvSpPr>
        <p:spPr>
          <a:xfrm>
            <a:off x="16503068" y="10309403"/>
            <a:ext cx="388344" cy="315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8CEA2096-E7CD-4521-B738-D7C86F138794}"/>
              </a:ext>
            </a:extLst>
          </p:cNvPr>
          <p:cNvSpPr/>
          <p:nvPr/>
        </p:nvSpPr>
        <p:spPr>
          <a:xfrm>
            <a:off x="16750461" y="10292035"/>
            <a:ext cx="195580" cy="179070"/>
          </a:xfrm>
          <a:custGeom>
            <a:avLst/>
            <a:gdLst/>
            <a:ahLst/>
            <a:cxnLst/>
            <a:rect l="l" t="t" r="r" b="b"/>
            <a:pathLst>
              <a:path w="195580" h="179070">
                <a:moveTo>
                  <a:pt x="191242" y="0"/>
                </a:moveTo>
                <a:lnTo>
                  <a:pt x="163887" y="34322"/>
                </a:lnTo>
                <a:lnTo>
                  <a:pt x="132375" y="56304"/>
                </a:lnTo>
                <a:lnTo>
                  <a:pt x="97100" y="73339"/>
                </a:lnTo>
                <a:lnTo>
                  <a:pt x="62232" y="87858"/>
                </a:lnTo>
                <a:lnTo>
                  <a:pt x="43340" y="96683"/>
                </a:lnTo>
                <a:lnTo>
                  <a:pt x="25477" y="107458"/>
                </a:lnTo>
                <a:lnTo>
                  <a:pt x="10884" y="120313"/>
                </a:lnTo>
                <a:lnTo>
                  <a:pt x="1805" y="135375"/>
                </a:lnTo>
                <a:lnTo>
                  <a:pt x="0" y="149164"/>
                </a:lnTo>
                <a:lnTo>
                  <a:pt x="4209" y="162982"/>
                </a:lnTo>
                <a:lnTo>
                  <a:pt x="15677" y="173886"/>
                </a:lnTo>
                <a:lnTo>
                  <a:pt x="35646" y="178934"/>
                </a:lnTo>
                <a:lnTo>
                  <a:pt x="48419" y="178342"/>
                </a:lnTo>
                <a:lnTo>
                  <a:pt x="89634" y="164107"/>
                </a:lnTo>
                <a:lnTo>
                  <a:pt x="128837" y="134932"/>
                </a:lnTo>
                <a:lnTo>
                  <a:pt x="160877" y="95850"/>
                </a:lnTo>
                <a:lnTo>
                  <a:pt x="183679" y="53113"/>
                </a:lnTo>
                <a:lnTo>
                  <a:pt x="195170" y="12970"/>
                </a:lnTo>
                <a:lnTo>
                  <a:pt x="195551" y="4485"/>
                </a:lnTo>
                <a:lnTo>
                  <a:pt x="194089" y="1"/>
                </a:lnTo>
                <a:lnTo>
                  <a:pt x="191242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805FAEC4-2B57-44D1-8914-E43234567A0A}"/>
              </a:ext>
            </a:extLst>
          </p:cNvPr>
          <p:cNvSpPr/>
          <p:nvPr/>
        </p:nvSpPr>
        <p:spPr>
          <a:xfrm>
            <a:off x="16749259" y="10192014"/>
            <a:ext cx="177393" cy="278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CAC5C2F7-65B3-4DEB-87AA-A407FFBAC803}"/>
              </a:ext>
            </a:extLst>
          </p:cNvPr>
          <p:cNvSpPr/>
          <p:nvPr/>
        </p:nvSpPr>
        <p:spPr>
          <a:xfrm>
            <a:off x="16749332" y="10190016"/>
            <a:ext cx="177800" cy="213360"/>
          </a:xfrm>
          <a:custGeom>
            <a:avLst/>
            <a:gdLst/>
            <a:ahLst/>
            <a:cxnLst/>
            <a:rect l="l" t="t" r="r" b="b"/>
            <a:pathLst>
              <a:path w="177800" h="213359">
                <a:moveTo>
                  <a:pt x="158340" y="0"/>
                </a:moveTo>
                <a:lnTo>
                  <a:pt x="138283" y="51667"/>
                </a:lnTo>
                <a:lnTo>
                  <a:pt x="108729" y="88374"/>
                </a:lnTo>
                <a:lnTo>
                  <a:pt x="124526" y="96573"/>
                </a:lnTo>
                <a:lnTo>
                  <a:pt x="143477" y="99633"/>
                </a:lnTo>
                <a:lnTo>
                  <a:pt x="160990" y="95259"/>
                </a:lnTo>
                <a:lnTo>
                  <a:pt x="172476" y="81159"/>
                </a:lnTo>
                <a:lnTo>
                  <a:pt x="177648" y="56412"/>
                </a:lnTo>
                <a:lnTo>
                  <a:pt x="176651" y="34887"/>
                </a:lnTo>
                <a:lnTo>
                  <a:pt x="172070" y="18010"/>
                </a:lnTo>
                <a:lnTo>
                  <a:pt x="166487" y="7203"/>
                </a:lnTo>
                <a:lnTo>
                  <a:pt x="161450" y="146"/>
                </a:lnTo>
                <a:lnTo>
                  <a:pt x="158340" y="0"/>
                </a:lnTo>
                <a:close/>
              </a:path>
              <a:path w="177800" h="213359">
                <a:moveTo>
                  <a:pt x="42019" y="77076"/>
                </a:moveTo>
                <a:lnTo>
                  <a:pt x="14204" y="116469"/>
                </a:lnTo>
                <a:lnTo>
                  <a:pt x="3707" y="155078"/>
                </a:lnTo>
                <a:lnTo>
                  <a:pt x="335" y="196528"/>
                </a:lnTo>
                <a:lnTo>
                  <a:pt x="0" y="210025"/>
                </a:lnTo>
                <a:lnTo>
                  <a:pt x="1748" y="213302"/>
                </a:lnTo>
                <a:lnTo>
                  <a:pt x="5245" y="211354"/>
                </a:lnTo>
                <a:lnTo>
                  <a:pt x="25424" y="186722"/>
                </a:lnTo>
                <a:lnTo>
                  <a:pt x="49028" y="164356"/>
                </a:lnTo>
                <a:lnTo>
                  <a:pt x="66764" y="141989"/>
                </a:lnTo>
                <a:lnTo>
                  <a:pt x="66816" y="141492"/>
                </a:lnTo>
                <a:lnTo>
                  <a:pt x="55810" y="141492"/>
                </a:lnTo>
                <a:lnTo>
                  <a:pt x="49244" y="133503"/>
                </a:lnTo>
                <a:lnTo>
                  <a:pt x="45785" y="122194"/>
                </a:lnTo>
                <a:lnTo>
                  <a:pt x="43861" y="110528"/>
                </a:lnTo>
                <a:lnTo>
                  <a:pt x="43332" y="98700"/>
                </a:lnTo>
                <a:lnTo>
                  <a:pt x="44061" y="86908"/>
                </a:lnTo>
                <a:lnTo>
                  <a:pt x="45024" y="78290"/>
                </a:lnTo>
                <a:lnTo>
                  <a:pt x="42019" y="77076"/>
                </a:lnTo>
                <a:close/>
              </a:path>
              <a:path w="177800" h="213359">
                <a:moveTo>
                  <a:pt x="67733" y="132716"/>
                </a:moveTo>
                <a:lnTo>
                  <a:pt x="63229" y="139978"/>
                </a:lnTo>
                <a:lnTo>
                  <a:pt x="55810" y="141492"/>
                </a:lnTo>
                <a:lnTo>
                  <a:pt x="66816" y="141492"/>
                </a:lnTo>
                <a:lnTo>
                  <a:pt x="67733" y="132716"/>
                </a:lnTo>
                <a:close/>
              </a:path>
              <a:path w="177800" h="213359">
                <a:moveTo>
                  <a:pt x="69338" y="117357"/>
                </a:moveTo>
                <a:lnTo>
                  <a:pt x="67733" y="132716"/>
                </a:lnTo>
                <a:lnTo>
                  <a:pt x="68679" y="131190"/>
                </a:lnTo>
                <a:lnTo>
                  <a:pt x="69338" y="117357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E47EE209-1D3C-486D-B077-6E1AF61DE23A}"/>
              </a:ext>
            </a:extLst>
          </p:cNvPr>
          <p:cNvSpPr/>
          <p:nvPr/>
        </p:nvSpPr>
        <p:spPr>
          <a:xfrm>
            <a:off x="16783746" y="1006893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40" h="178434">
                <a:moveTo>
                  <a:pt x="43327" y="80676"/>
                </a:moveTo>
                <a:lnTo>
                  <a:pt x="40445" y="83669"/>
                </a:lnTo>
                <a:lnTo>
                  <a:pt x="39496" y="90244"/>
                </a:lnTo>
                <a:lnTo>
                  <a:pt x="41323" y="109470"/>
                </a:lnTo>
                <a:lnTo>
                  <a:pt x="54882" y="151094"/>
                </a:lnTo>
                <a:lnTo>
                  <a:pt x="76742" y="177959"/>
                </a:lnTo>
                <a:lnTo>
                  <a:pt x="82102" y="174872"/>
                </a:lnTo>
                <a:lnTo>
                  <a:pt x="87777" y="166525"/>
                </a:lnTo>
                <a:lnTo>
                  <a:pt x="101373" y="128828"/>
                </a:lnTo>
                <a:lnTo>
                  <a:pt x="102533" y="109175"/>
                </a:lnTo>
                <a:lnTo>
                  <a:pt x="69421" y="109175"/>
                </a:lnTo>
                <a:lnTo>
                  <a:pt x="64611" y="105583"/>
                </a:lnTo>
                <a:lnTo>
                  <a:pt x="59742" y="100277"/>
                </a:lnTo>
                <a:lnTo>
                  <a:pt x="55308" y="94131"/>
                </a:lnTo>
                <a:lnTo>
                  <a:pt x="51799" y="88024"/>
                </a:lnTo>
                <a:lnTo>
                  <a:pt x="47369" y="81913"/>
                </a:lnTo>
                <a:lnTo>
                  <a:pt x="43327" y="80676"/>
                </a:lnTo>
                <a:close/>
              </a:path>
              <a:path w="104140" h="178434">
                <a:moveTo>
                  <a:pt x="73107" y="20707"/>
                </a:moveTo>
                <a:lnTo>
                  <a:pt x="55244" y="20707"/>
                </a:lnTo>
                <a:lnTo>
                  <a:pt x="63998" y="23503"/>
                </a:lnTo>
                <a:lnTo>
                  <a:pt x="70374" y="29544"/>
                </a:lnTo>
                <a:lnTo>
                  <a:pt x="81418" y="47520"/>
                </a:lnTo>
                <a:lnTo>
                  <a:pt x="83786" y="68983"/>
                </a:lnTo>
                <a:lnTo>
                  <a:pt x="79211" y="90634"/>
                </a:lnTo>
                <a:lnTo>
                  <a:pt x="69421" y="109175"/>
                </a:lnTo>
                <a:lnTo>
                  <a:pt x="102533" y="109175"/>
                </a:lnTo>
                <a:lnTo>
                  <a:pt x="103797" y="87761"/>
                </a:lnTo>
                <a:lnTo>
                  <a:pt x="94026" y="48923"/>
                </a:lnTo>
                <a:lnTo>
                  <a:pt x="73107" y="20707"/>
                </a:lnTo>
                <a:close/>
              </a:path>
              <a:path w="104140" h="178434">
                <a:moveTo>
                  <a:pt x="33040" y="0"/>
                </a:moveTo>
                <a:lnTo>
                  <a:pt x="19445" y="1774"/>
                </a:lnTo>
                <a:lnTo>
                  <a:pt x="9936" y="7210"/>
                </a:lnTo>
                <a:lnTo>
                  <a:pt x="2622" y="18511"/>
                </a:lnTo>
                <a:lnTo>
                  <a:pt x="0" y="33858"/>
                </a:lnTo>
                <a:lnTo>
                  <a:pt x="3511" y="49402"/>
                </a:lnTo>
                <a:lnTo>
                  <a:pt x="14596" y="61292"/>
                </a:lnTo>
                <a:lnTo>
                  <a:pt x="26852" y="65017"/>
                </a:lnTo>
                <a:lnTo>
                  <a:pt x="39110" y="63943"/>
                </a:lnTo>
                <a:lnTo>
                  <a:pt x="49610" y="59697"/>
                </a:lnTo>
                <a:lnTo>
                  <a:pt x="56595" y="53910"/>
                </a:lnTo>
                <a:lnTo>
                  <a:pt x="60825" y="48423"/>
                </a:lnTo>
                <a:lnTo>
                  <a:pt x="56815" y="46340"/>
                </a:lnTo>
                <a:lnTo>
                  <a:pt x="50815" y="45523"/>
                </a:lnTo>
                <a:lnTo>
                  <a:pt x="41037" y="41016"/>
                </a:lnTo>
                <a:lnTo>
                  <a:pt x="37636" y="33289"/>
                </a:lnTo>
                <a:lnTo>
                  <a:pt x="40209" y="25681"/>
                </a:lnTo>
                <a:lnTo>
                  <a:pt x="48354" y="21534"/>
                </a:lnTo>
                <a:lnTo>
                  <a:pt x="55244" y="20707"/>
                </a:lnTo>
                <a:lnTo>
                  <a:pt x="73107" y="20707"/>
                </a:lnTo>
                <a:lnTo>
                  <a:pt x="71034" y="17911"/>
                </a:lnTo>
                <a:lnTo>
                  <a:pt x="50359" y="4505"/>
                </a:lnTo>
                <a:lnTo>
                  <a:pt x="3304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B554ABA-E1E9-452A-950D-E4F0FD6DF1CC}"/>
              </a:ext>
            </a:extLst>
          </p:cNvPr>
          <p:cNvSpPr/>
          <p:nvPr/>
        </p:nvSpPr>
        <p:spPr>
          <a:xfrm>
            <a:off x="16799162" y="10090471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19" h="43815">
                <a:moveTo>
                  <a:pt x="32933" y="0"/>
                </a:moveTo>
                <a:lnTo>
                  <a:pt x="18366" y="3913"/>
                </a:lnTo>
                <a:lnTo>
                  <a:pt x="6632" y="13706"/>
                </a:lnTo>
                <a:lnTo>
                  <a:pt x="0" y="26790"/>
                </a:lnTo>
                <a:lnTo>
                  <a:pt x="735" y="40574"/>
                </a:lnTo>
                <a:lnTo>
                  <a:pt x="12680" y="43560"/>
                </a:lnTo>
                <a:lnTo>
                  <a:pt x="24460" y="42208"/>
                </a:lnTo>
                <a:lnTo>
                  <a:pt x="34488" y="37989"/>
                </a:lnTo>
                <a:lnTo>
                  <a:pt x="41173" y="32375"/>
                </a:lnTo>
                <a:lnTo>
                  <a:pt x="45414" y="26878"/>
                </a:lnTo>
                <a:lnTo>
                  <a:pt x="41404" y="24805"/>
                </a:lnTo>
                <a:lnTo>
                  <a:pt x="35393" y="23988"/>
                </a:lnTo>
                <a:lnTo>
                  <a:pt x="25618" y="19480"/>
                </a:lnTo>
                <a:lnTo>
                  <a:pt x="22218" y="11750"/>
                </a:lnTo>
                <a:lnTo>
                  <a:pt x="24792" y="4142"/>
                </a:lnTo>
                <a:lnTo>
                  <a:pt x="32933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04F0C0C8-4407-4414-A8F0-DC3CB440D660}"/>
              </a:ext>
            </a:extLst>
          </p:cNvPr>
          <p:cNvSpPr/>
          <p:nvPr/>
        </p:nvSpPr>
        <p:spPr>
          <a:xfrm>
            <a:off x="16843916" y="10092226"/>
            <a:ext cx="43981" cy="10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805B089D-2C6F-4556-BD38-A7B39DBC3F93}"/>
              </a:ext>
            </a:extLst>
          </p:cNvPr>
          <p:cNvSpPr/>
          <p:nvPr/>
        </p:nvSpPr>
        <p:spPr>
          <a:xfrm>
            <a:off x="16728957" y="102747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9224" y="0"/>
                </a:moveTo>
                <a:lnTo>
                  <a:pt x="5287" y="879"/>
                </a:lnTo>
                <a:lnTo>
                  <a:pt x="0" y="6879"/>
                </a:lnTo>
                <a:lnTo>
                  <a:pt x="869" y="20805"/>
                </a:lnTo>
                <a:lnTo>
                  <a:pt x="6868" y="26103"/>
                </a:lnTo>
                <a:lnTo>
                  <a:pt x="20805" y="25224"/>
                </a:lnTo>
                <a:lnTo>
                  <a:pt x="26093" y="19224"/>
                </a:lnTo>
                <a:lnTo>
                  <a:pt x="25213" y="5287"/>
                </a:lnTo>
                <a:lnTo>
                  <a:pt x="1922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12143D2-0B74-4D1F-B108-1A483AC1372A}"/>
              </a:ext>
            </a:extLst>
          </p:cNvPr>
          <p:cNvSpPr/>
          <p:nvPr/>
        </p:nvSpPr>
        <p:spPr>
          <a:xfrm>
            <a:off x="16915658" y="101620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7999" y="0"/>
                </a:moveTo>
                <a:lnTo>
                  <a:pt x="1999" y="4376"/>
                </a:lnTo>
                <a:lnTo>
                  <a:pt x="0" y="17172"/>
                </a:lnTo>
                <a:lnTo>
                  <a:pt x="4376" y="23172"/>
                </a:lnTo>
                <a:lnTo>
                  <a:pt x="17182" y="25182"/>
                </a:lnTo>
                <a:lnTo>
                  <a:pt x="23172" y="20795"/>
                </a:lnTo>
                <a:lnTo>
                  <a:pt x="25172" y="7999"/>
                </a:lnTo>
                <a:lnTo>
                  <a:pt x="20795" y="1999"/>
                </a:lnTo>
                <a:lnTo>
                  <a:pt x="7999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5DC9A5D3-6847-4B0E-A44C-5676CAF2A2BE}"/>
              </a:ext>
            </a:extLst>
          </p:cNvPr>
          <p:cNvSpPr/>
          <p:nvPr/>
        </p:nvSpPr>
        <p:spPr>
          <a:xfrm>
            <a:off x="16806109" y="105603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768" y="0"/>
                </a:moveTo>
                <a:lnTo>
                  <a:pt x="14209" y="335"/>
                </a:lnTo>
                <a:lnTo>
                  <a:pt x="7594" y="3434"/>
                </a:lnTo>
                <a:lnTo>
                  <a:pt x="2623" y="8787"/>
                </a:lnTo>
                <a:lnTo>
                  <a:pt x="0" y="15884"/>
                </a:lnTo>
                <a:lnTo>
                  <a:pt x="335" y="23444"/>
                </a:lnTo>
                <a:lnTo>
                  <a:pt x="3434" y="30060"/>
                </a:lnTo>
                <a:lnTo>
                  <a:pt x="8787" y="35033"/>
                </a:lnTo>
                <a:lnTo>
                  <a:pt x="15884" y="37663"/>
                </a:lnTo>
                <a:lnTo>
                  <a:pt x="23443" y="37328"/>
                </a:lnTo>
                <a:lnTo>
                  <a:pt x="30059" y="34228"/>
                </a:lnTo>
                <a:lnTo>
                  <a:pt x="35029" y="28871"/>
                </a:lnTo>
                <a:lnTo>
                  <a:pt x="37653" y="21768"/>
                </a:lnTo>
                <a:lnTo>
                  <a:pt x="37318" y="14209"/>
                </a:lnTo>
                <a:lnTo>
                  <a:pt x="34218" y="7594"/>
                </a:lnTo>
                <a:lnTo>
                  <a:pt x="28865" y="2623"/>
                </a:lnTo>
                <a:lnTo>
                  <a:pt x="21768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C38D7EB9-C2AC-4F08-96FB-7B41B0F3524F}"/>
              </a:ext>
            </a:extLst>
          </p:cNvPr>
          <p:cNvSpPr/>
          <p:nvPr/>
        </p:nvSpPr>
        <p:spPr>
          <a:xfrm>
            <a:off x="16862252" y="1055578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6272" y="0"/>
                </a:moveTo>
                <a:lnTo>
                  <a:pt x="1570" y="3434"/>
                </a:lnTo>
                <a:lnTo>
                  <a:pt x="0" y="13465"/>
                </a:lnTo>
                <a:lnTo>
                  <a:pt x="3434" y="18166"/>
                </a:lnTo>
                <a:lnTo>
                  <a:pt x="13465" y="19737"/>
                </a:lnTo>
                <a:lnTo>
                  <a:pt x="18166" y="16303"/>
                </a:lnTo>
                <a:lnTo>
                  <a:pt x="19737" y="6272"/>
                </a:lnTo>
                <a:lnTo>
                  <a:pt x="16303" y="1570"/>
                </a:lnTo>
                <a:lnTo>
                  <a:pt x="627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7BC34481-4B82-4EEA-B0B6-FF2A5F5A23CF}"/>
              </a:ext>
            </a:extLst>
          </p:cNvPr>
          <p:cNvSpPr/>
          <p:nvPr/>
        </p:nvSpPr>
        <p:spPr>
          <a:xfrm>
            <a:off x="16979631" y="10431298"/>
            <a:ext cx="459740" cy="165100"/>
          </a:xfrm>
          <a:custGeom>
            <a:avLst/>
            <a:gdLst/>
            <a:ahLst/>
            <a:cxnLst/>
            <a:rect l="l" t="t" r="r" b="b"/>
            <a:pathLst>
              <a:path w="459740" h="165100">
                <a:moveTo>
                  <a:pt x="163890" y="44427"/>
                </a:moveTo>
                <a:lnTo>
                  <a:pt x="126835" y="62754"/>
                </a:lnTo>
                <a:lnTo>
                  <a:pt x="112708" y="100363"/>
                </a:lnTo>
                <a:lnTo>
                  <a:pt x="117703" y="127267"/>
                </a:lnTo>
                <a:lnTo>
                  <a:pt x="132823" y="148250"/>
                </a:lnTo>
                <a:lnTo>
                  <a:pt x="155442" y="161198"/>
                </a:lnTo>
                <a:lnTo>
                  <a:pt x="182936" y="163995"/>
                </a:lnTo>
                <a:lnTo>
                  <a:pt x="219911" y="150095"/>
                </a:lnTo>
                <a:lnTo>
                  <a:pt x="244456" y="121749"/>
                </a:lnTo>
                <a:lnTo>
                  <a:pt x="247551" y="111452"/>
                </a:lnTo>
                <a:lnTo>
                  <a:pt x="169900" y="111452"/>
                </a:lnTo>
                <a:lnTo>
                  <a:pt x="157820" y="103324"/>
                </a:lnTo>
                <a:lnTo>
                  <a:pt x="154172" y="88824"/>
                </a:lnTo>
                <a:lnTo>
                  <a:pt x="156788" y="72219"/>
                </a:lnTo>
                <a:lnTo>
                  <a:pt x="163502" y="57778"/>
                </a:lnTo>
                <a:lnTo>
                  <a:pt x="168154" y="50878"/>
                </a:lnTo>
                <a:lnTo>
                  <a:pt x="168167" y="50567"/>
                </a:lnTo>
                <a:lnTo>
                  <a:pt x="163890" y="44427"/>
                </a:lnTo>
                <a:close/>
              </a:path>
              <a:path w="459740" h="165100">
                <a:moveTo>
                  <a:pt x="306775" y="0"/>
                </a:moveTo>
                <a:lnTo>
                  <a:pt x="266398" y="22897"/>
                </a:lnTo>
                <a:lnTo>
                  <a:pt x="255072" y="40691"/>
                </a:lnTo>
                <a:lnTo>
                  <a:pt x="258020" y="44276"/>
                </a:lnTo>
                <a:lnTo>
                  <a:pt x="262934" y="46030"/>
                </a:lnTo>
                <a:lnTo>
                  <a:pt x="273949" y="47485"/>
                </a:lnTo>
                <a:lnTo>
                  <a:pt x="275300" y="50878"/>
                </a:lnTo>
                <a:lnTo>
                  <a:pt x="276944" y="59945"/>
                </a:lnTo>
                <a:lnTo>
                  <a:pt x="279581" y="83215"/>
                </a:lnTo>
                <a:lnTo>
                  <a:pt x="279745" y="107475"/>
                </a:lnTo>
                <a:lnTo>
                  <a:pt x="278039" y="131740"/>
                </a:lnTo>
                <a:lnTo>
                  <a:pt x="275070" y="155021"/>
                </a:lnTo>
                <a:lnTo>
                  <a:pt x="275922" y="162468"/>
                </a:lnTo>
                <a:lnTo>
                  <a:pt x="305598" y="125984"/>
                </a:lnTo>
                <a:lnTo>
                  <a:pt x="317915" y="51729"/>
                </a:lnTo>
                <a:lnTo>
                  <a:pt x="310357" y="10387"/>
                </a:lnTo>
                <a:lnTo>
                  <a:pt x="306775" y="0"/>
                </a:lnTo>
                <a:close/>
              </a:path>
              <a:path w="459740" h="165100">
                <a:moveTo>
                  <a:pt x="238452" y="30527"/>
                </a:moveTo>
                <a:lnTo>
                  <a:pt x="173866" y="30527"/>
                </a:lnTo>
                <a:lnTo>
                  <a:pt x="187170" y="32844"/>
                </a:lnTo>
                <a:lnTo>
                  <a:pt x="197753" y="38805"/>
                </a:lnTo>
                <a:lnTo>
                  <a:pt x="209489" y="60808"/>
                </a:lnTo>
                <a:lnTo>
                  <a:pt x="205807" y="86185"/>
                </a:lnTo>
                <a:lnTo>
                  <a:pt x="191135" y="106035"/>
                </a:lnTo>
                <a:lnTo>
                  <a:pt x="169900" y="111452"/>
                </a:lnTo>
                <a:lnTo>
                  <a:pt x="247551" y="111452"/>
                </a:lnTo>
                <a:lnTo>
                  <a:pt x="255258" y="85809"/>
                </a:lnTo>
                <a:lnTo>
                  <a:pt x="251003" y="49130"/>
                </a:lnTo>
                <a:lnTo>
                  <a:pt x="238452" y="30527"/>
                </a:lnTo>
                <a:close/>
              </a:path>
              <a:path w="459740" h="165100">
                <a:moveTo>
                  <a:pt x="183269" y="3886"/>
                </a:moveTo>
                <a:lnTo>
                  <a:pt x="156347" y="10211"/>
                </a:lnTo>
                <a:lnTo>
                  <a:pt x="132278" y="27475"/>
                </a:lnTo>
                <a:lnTo>
                  <a:pt x="128364" y="34046"/>
                </a:lnTo>
                <a:lnTo>
                  <a:pt x="128984" y="38951"/>
                </a:lnTo>
                <a:lnTo>
                  <a:pt x="133222" y="41092"/>
                </a:lnTo>
                <a:lnTo>
                  <a:pt x="140163" y="39370"/>
                </a:lnTo>
                <a:lnTo>
                  <a:pt x="158108" y="32491"/>
                </a:lnTo>
                <a:lnTo>
                  <a:pt x="173866" y="30527"/>
                </a:lnTo>
                <a:lnTo>
                  <a:pt x="238452" y="30527"/>
                </a:lnTo>
                <a:lnTo>
                  <a:pt x="230380" y="18564"/>
                </a:lnTo>
                <a:lnTo>
                  <a:pt x="209221" y="7127"/>
                </a:lnTo>
                <a:lnTo>
                  <a:pt x="183269" y="3886"/>
                </a:lnTo>
                <a:close/>
              </a:path>
              <a:path w="459740" h="165100">
                <a:moveTo>
                  <a:pt x="339026" y="125001"/>
                </a:moveTo>
                <a:lnTo>
                  <a:pt x="333330" y="129294"/>
                </a:lnTo>
                <a:lnTo>
                  <a:pt x="335801" y="138215"/>
                </a:lnTo>
                <a:lnTo>
                  <a:pt x="345523" y="151877"/>
                </a:lnTo>
                <a:lnTo>
                  <a:pt x="363173" y="161057"/>
                </a:lnTo>
                <a:lnTo>
                  <a:pt x="384391" y="164646"/>
                </a:lnTo>
                <a:lnTo>
                  <a:pt x="404814" y="161534"/>
                </a:lnTo>
                <a:lnTo>
                  <a:pt x="423118" y="152527"/>
                </a:lnTo>
                <a:lnTo>
                  <a:pt x="438674" y="139397"/>
                </a:lnTo>
                <a:lnTo>
                  <a:pt x="364232" y="139397"/>
                </a:lnTo>
                <a:lnTo>
                  <a:pt x="352403" y="136315"/>
                </a:lnTo>
                <a:lnTo>
                  <a:pt x="343623" y="130215"/>
                </a:lnTo>
                <a:lnTo>
                  <a:pt x="339026" y="125001"/>
                </a:lnTo>
                <a:close/>
              </a:path>
              <a:path w="459740" h="165100">
                <a:moveTo>
                  <a:pt x="443969" y="31800"/>
                </a:moveTo>
                <a:lnTo>
                  <a:pt x="384271" y="31800"/>
                </a:lnTo>
                <a:lnTo>
                  <a:pt x="392605" y="32582"/>
                </a:lnTo>
                <a:lnTo>
                  <a:pt x="399794" y="37189"/>
                </a:lnTo>
                <a:lnTo>
                  <a:pt x="405686" y="44769"/>
                </a:lnTo>
                <a:lnTo>
                  <a:pt x="410134" y="54469"/>
                </a:lnTo>
                <a:lnTo>
                  <a:pt x="415283" y="76908"/>
                </a:lnTo>
                <a:lnTo>
                  <a:pt x="414262" y="98701"/>
                </a:lnTo>
                <a:lnTo>
                  <a:pt x="405807" y="118401"/>
                </a:lnTo>
                <a:lnTo>
                  <a:pt x="388658" y="134561"/>
                </a:lnTo>
                <a:lnTo>
                  <a:pt x="377015" y="138975"/>
                </a:lnTo>
                <a:lnTo>
                  <a:pt x="364232" y="139397"/>
                </a:lnTo>
                <a:lnTo>
                  <a:pt x="438674" y="139397"/>
                </a:lnTo>
                <a:lnTo>
                  <a:pt x="438829" y="139266"/>
                </a:lnTo>
                <a:lnTo>
                  <a:pt x="451156" y="121072"/>
                </a:lnTo>
                <a:lnTo>
                  <a:pt x="459305" y="97264"/>
                </a:lnTo>
                <a:lnTo>
                  <a:pt x="458274" y="57344"/>
                </a:lnTo>
                <a:lnTo>
                  <a:pt x="443969" y="31800"/>
                </a:lnTo>
                <a:close/>
              </a:path>
              <a:path w="459740" h="165100">
                <a:moveTo>
                  <a:pt x="408396" y="6543"/>
                </a:moveTo>
                <a:lnTo>
                  <a:pt x="367350" y="9968"/>
                </a:lnTo>
                <a:lnTo>
                  <a:pt x="341454" y="28619"/>
                </a:lnTo>
                <a:lnTo>
                  <a:pt x="328107" y="56097"/>
                </a:lnTo>
                <a:lnTo>
                  <a:pt x="329395" y="84934"/>
                </a:lnTo>
                <a:lnTo>
                  <a:pt x="347403" y="107661"/>
                </a:lnTo>
                <a:lnTo>
                  <a:pt x="365676" y="113832"/>
                </a:lnTo>
                <a:lnTo>
                  <a:pt x="383415" y="111321"/>
                </a:lnTo>
                <a:lnTo>
                  <a:pt x="397443" y="101907"/>
                </a:lnTo>
                <a:lnTo>
                  <a:pt x="404584" y="87369"/>
                </a:lnTo>
                <a:lnTo>
                  <a:pt x="406653" y="74422"/>
                </a:lnTo>
                <a:lnTo>
                  <a:pt x="385032" y="74422"/>
                </a:lnTo>
                <a:lnTo>
                  <a:pt x="377180" y="70699"/>
                </a:lnTo>
                <a:lnTo>
                  <a:pt x="371549" y="63512"/>
                </a:lnTo>
                <a:lnTo>
                  <a:pt x="369213" y="53610"/>
                </a:lnTo>
                <a:lnTo>
                  <a:pt x="370045" y="46775"/>
                </a:lnTo>
                <a:lnTo>
                  <a:pt x="372882" y="40058"/>
                </a:lnTo>
                <a:lnTo>
                  <a:pt x="377649" y="34666"/>
                </a:lnTo>
                <a:lnTo>
                  <a:pt x="384271" y="31800"/>
                </a:lnTo>
                <a:lnTo>
                  <a:pt x="443969" y="31800"/>
                </a:lnTo>
                <a:lnTo>
                  <a:pt x="440004" y="24720"/>
                </a:lnTo>
                <a:lnTo>
                  <a:pt x="408396" y="6543"/>
                </a:lnTo>
                <a:close/>
              </a:path>
              <a:path w="459740" h="165100">
                <a:moveTo>
                  <a:pt x="399474" y="72249"/>
                </a:moveTo>
                <a:lnTo>
                  <a:pt x="394029" y="73934"/>
                </a:lnTo>
                <a:lnTo>
                  <a:pt x="385032" y="74422"/>
                </a:lnTo>
                <a:lnTo>
                  <a:pt x="406653" y="74422"/>
                </a:lnTo>
                <a:lnTo>
                  <a:pt x="406971" y="72427"/>
                </a:lnTo>
                <a:lnTo>
                  <a:pt x="399474" y="72249"/>
                </a:lnTo>
                <a:close/>
              </a:path>
              <a:path w="459740" h="165100">
                <a:moveTo>
                  <a:pt x="106838" y="37004"/>
                </a:moveTo>
                <a:lnTo>
                  <a:pt x="31450" y="37004"/>
                </a:lnTo>
                <a:lnTo>
                  <a:pt x="40826" y="39663"/>
                </a:lnTo>
                <a:lnTo>
                  <a:pt x="47590" y="46249"/>
                </a:lnTo>
                <a:lnTo>
                  <a:pt x="50278" y="68860"/>
                </a:lnTo>
                <a:lnTo>
                  <a:pt x="39171" y="92762"/>
                </a:lnTo>
                <a:lnTo>
                  <a:pt x="4523" y="140100"/>
                </a:lnTo>
                <a:lnTo>
                  <a:pt x="0" y="147231"/>
                </a:lnTo>
                <a:lnTo>
                  <a:pt x="4596" y="152696"/>
                </a:lnTo>
                <a:lnTo>
                  <a:pt x="11601" y="155942"/>
                </a:lnTo>
                <a:lnTo>
                  <a:pt x="28715" y="161067"/>
                </a:lnTo>
                <a:lnTo>
                  <a:pt x="49332" y="163334"/>
                </a:lnTo>
                <a:lnTo>
                  <a:pt x="69915" y="162826"/>
                </a:lnTo>
                <a:lnTo>
                  <a:pt x="108811" y="140013"/>
                </a:lnTo>
                <a:lnTo>
                  <a:pt x="109076" y="128569"/>
                </a:lnTo>
                <a:lnTo>
                  <a:pt x="63573" y="128569"/>
                </a:lnTo>
                <a:lnTo>
                  <a:pt x="55924" y="128226"/>
                </a:lnTo>
                <a:lnTo>
                  <a:pt x="50867" y="127378"/>
                </a:lnTo>
                <a:lnTo>
                  <a:pt x="48794" y="122886"/>
                </a:lnTo>
                <a:lnTo>
                  <a:pt x="52605" y="119650"/>
                </a:lnTo>
                <a:lnTo>
                  <a:pt x="69543" y="105538"/>
                </a:lnTo>
                <a:lnTo>
                  <a:pt x="87718" y="88217"/>
                </a:lnTo>
                <a:lnTo>
                  <a:pt x="102397" y="67637"/>
                </a:lnTo>
                <a:lnTo>
                  <a:pt x="108844" y="43747"/>
                </a:lnTo>
                <a:lnTo>
                  <a:pt x="106838" y="37004"/>
                </a:lnTo>
                <a:close/>
              </a:path>
              <a:path w="459740" h="165100">
                <a:moveTo>
                  <a:pt x="105284" y="120090"/>
                </a:moveTo>
                <a:lnTo>
                  <a:pt x="96845" y="122362"/>
                </a:lnTo>
                <a:lnTo>
                  <a:pt x="84484" y="125418"/>
                </a:lnTo>
                <a:lnTo>
                  <a:pt x="73243" y="127560"/>
                </a:lnTo>
                <a:lnTo>
                  <a:pt x="63573" y="128569"/>
                </a:lnTo>
                <a:lnTo>
                  <a:pt x="109076" y="128569"/>
                </a:lnTo>
                <a:lnTo>
                  <a:pt x="108268" y="123776"/>
                </a:lnTo>
                <a:lnTo>
                  <a:pt x="105284" y="120090"/>
                </a:lnTo>
                <a:close/>
              </a:path>
              <a:path w="459740" h="165100">
                <a:moveTo>
                  <a:pt x="64246" y="1397"/>
                </a:moveTo>
                <a:lnTo>
                  <a:pt x="20371" y="9688"/>
                </a:lnTo>
                <a:lnTo>
                  <a:pt x="2750" y="43747"/>
                </a:lnTo>
                <a:lnTo>
                  <a:pt x="4251" y="52364"/>
                </a:lnTo>
                <a:lnTo>
                  <a:pt x="12083" y="51495"/>
                </a:lnTo>
                <a:lnTo>
                  <a:pt x="14847" y="46071"/>
                </a:lnTo>
                <a:lnTo>
                  <a:pt x="21958" y="38922"/>
                </a:lnTo>
                <a:lnTo>
                  <a:pt x="31450" y="37004"/>
                </a:lnTo>
                <a:lnTo>
                  <a:pt x="106838" y="37004"/>
                </a:lnTo>
                <a:lnTo>
                  <a:pt x="103112" y="24480"/>
                </a:lnTo>
                <a:lnTo>
                  <a:pt x="87060" y="9561"/>
                </a:lnTo>
                <a:lnTo>
                  <a:pt x="64246" y="1397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3310723F-380D-4045-9BD6-D5023E11E4BD}"/>
              </a:ext>
            </a:extLst>
          </p:cNvPr>
          <p:cNvSpPr/>
          <p:nvPr/>
        </p:nvSpPr>
        <p:spPr>
          <a:xfrm>
            <a:off x="17312960" y="10462948"/>
            <a:ext cx="104358" cy="132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D39B21AF-BFAC-43BE-9ABC-338690C31C8C}"/>
              </a:ext>
            </a:extLst>
          </p:cNvPr>
          <p:cNvSpPr/>
          <p:nvPr/>
        </p:nvSpPr>
        <p:spPr>
          <a:xfrm>
            <a:off x="16982289" y="10432802"/>
            <a:ext cx="107159" cy="151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B7DFF441-E5DC-4939-88AB-743516BB96BC}"/>
              </a:ext>
            </a:extLst>
          </p:cNvPr>
          <p:cNvSpPr/>
          <p:nvPr/>
        </p:nvSpPr>
        <p:spPr>
          <a:xfrm>
            <a:off x="17238950" y="10433536"/>
            <a:ext cx="58728" cy="7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>
            <a:extLst>
              <a:ext uri="{FF2B5EF4-FFF2-40B4-BE49-F238E27FC236}">
                <a16:creationId xmlns:a16="http://schemas.microsoft.com/office/drawing/2014/main" id="{5CE06996-B854-454A-9A1A-726BF6360EBF}"/>
              </a:ext>
            </a:extLst>
          </p:cNvPr>
          <p:cNvSpPr/>
          <p:nvPr/>
        </p:nvSpPr>
        <p:spPr>
          <a:xfrm>
            <a:off x="17133656" y="10463252"/>
            <a:ext cx="77130" cy="105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E8D0654B-8412-4934-BC10-2031F75AED2C}"/>
              </a:ext>
            </a:extLst>
          </p:cNvPr>
          <p:cNvSpPr/>
          <p:nvPr/>
        </p:nvSpPr>
        <p:spPr>
          <a:xfrm>
            <a:off x="17187840" y="102602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51" y="0"/>
                </a:moveTo>
                <a:lnTo>
                  <a:pt x="12245" y="1575"/>
                </a:lnTo>
                <a:lnTo>
                  <a:pt x="5871" y="5871"/>
                </a:lnTo>
                <a:lnTo>
                  <a:pt x="1575" y="12245"/>
                </a:lnTo>
                <a:lnTo>
                  <a:pt x="0" y="20051"/>
                </a:lnTo>
                <a:lnTo>
                  <a:pt x="1575" y="27854"/>
                </a:lnTo>
                <a:lnTo>
                  <a:pt x="5871" y="34228"/>
                </a:lnTo>
                <a:lnTo>
                  <a:pt x="12245" y="38526"/>
                </a:lnTo>
                <a:lnTo>
                  <a:pt x="20051" y="40103"/>
                </a:lnTo>
                <a:lnTo>
                  <a:pt x="27854" y="38526"/>
                </a:lnTo>
                <a:lnTo>
                  <a:pt x="34228" y="34228"/>
                </a:lnTo>
                <a:lnTo>
                  <a:pt x="38526" y="27854"/>
                </a:lnTo>
                <a:lnTo>
                  <a:pt x="40103" y="20051"/>
                </a:lnTo>
                <a:lnTo>
                  <a:pt x="38526" y="12245"/>
                </a:lnTo>
                <a:lnTo>
                  <a:pt x="34228" y="5871"/>
                </a:lnTo>
                <a:lnTo>
                  <a:pt x="27854" y="1575"/>
                </a:lnTo>
                <a:lnTo>
                  <a:pt x="20051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94845FDB-D3CD-41FA-AD4B-C2F710FBFCEB}"/>
              </a:ext>
            </a:extLst>
          </p:cNvPr>
          <p:cNvSpPr/>
          <p:nvPr/>
        </p:nvSpPr>
        <p:spPr>
          <a:xfrm>
            <a:off x="17172874" y="10303301"/>
            <a:ext cx="42545" cy="115570"/>
          </a:xfrm>
          <a:custGeom>
            <a:avLst/>
            <a:gdLst/>
            <a:ahLst/>
            <a:cxnLst/>
            <a:rect l="l" t="t" r="r" b="b"/>
            <a:pathLst>
              <a:path w="42544" h="115570">
                <a:moveTo>
                  <a:pt x="1834" y="0"/>
                </a:moveTo>
                <a:lnTo>
                  <a:pt x="1400" y="7824"/>
                </a:lnTo>
                <a:lnTo>
                  <a:pt x="221" y="17716"/>
                </a:lnTo>
                <a:lnTo>
                  <a:pt x="0" y="42003"/>
                </a:lnTo>
                <a:lnTo>
                  <a:pt x="9596" y="91381"/>
                </a:lnTo>
                <a:lnTo>
                  <a:pt x="28258" y="115035"/>
                </a:lnTo>
                <a:lnTo>
                  <a:pt x="32494" y="112546"/>
                </a:lnTo>
                <a:lnTo>
                  <a:pt x="34021" y="107284"/>
                </a:lnTo>
                <a:lnTo>
                  <a:pt x="34407" y="89947"/>
                </a:lnTo>
                <a:lnTo>
                  <a:pt x="36135" y="65169"/>
                </a:lnTo>
                <a:lnTo>
                  <a:pt x="38811" y="40751"/>
                </a:lnTo>
                <a:lnTo>
                  <a:pt x="42042" y="24491"/>
                </a:lnTo>
                <a:lnTo>
                  <a:pt x="41426" y="15262"/>
                </a:lnTo>
                <a:lnTo>
                  <a:pt x="34543" y="7824"/>
                </a:lnTo>
                <a:lnTo>
                  <a:pt x="24330" y="2745"/>
                </a:lnTo>
                <a:lnTo>
                  <a:pt x="13718" y="596"/>
                </a:lnTo>
                <a:lnTo>
                  <a:pt x="1834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A69C2687-1358-4F36-A20C-947D735E163F}"/>
              </a:ext>
            </a:extLst>
          </p:cNvPr>
          <p:cNvSpPr/>
          <p:nvPr/>
        </p:nvSpPr>
        <p:spPr>
          <a:xfrm>
            <a:off x="17225057" y="10303065"/>
            <a:ext cx="135255" cy="118745"/>
          </a:xfrm>
          <a:custGeom>
            <a:avLst/>
            <a:gdLst/>
            <a:ahLst/>
            <a:cxnLst/>
            <a:rect l="l" t="t" r="r" b="b"/>
            <a:pathLst>
              <a:path w="135255" h="118745">
                <a:moveTo>
                  <a:pt x="23641" y="2503"/>
                </a:moveTo>
                <a:lnTo>
                  <a:pt x="3539" y="37628"/>
                </a:lnTo>
                <a:lnTo>
                  <a:pt x="11" y="89797"/>
                </a:lnTo>
                <a:lnTo>
                  <a:pt x="0" y="92581"/>
                </a:lnTo>
                <a:lnTo>
                  <a:pt x="835" y="108083"/>
                </a:lnTo>
                <a:lnTo>
                  <a:pt x="1854" y="115937"/>
                </a:lnTo>
                <a:lnTo>
                  <a:pt x="6846" y="118365"/>
                </a:lnTo>
                <a:lnTo>
                  <a:pt x="12322" y="112962"/>
                </a:lnTo>
                <a:lnTo>
                  <a:pt x="16206" y="107321"/>
                </a:lnTo>
                <a:lnTo>
                  <a:pt x="19683" y="99266"/>
                </a:lnTo>
                <a:lnTo>
                  <a:pt x="22956" y="89797"/>
                </a:lnTo>
                <a:lnTo>
                  <a:pt x="26227" y="79916"/>
                </a:lnTo>
                <a:lnTo>
                  <a:pt x="30092" y="73279"/>
                </a:lnTo>
                <a:lnTo>
                  <a:pt x="35169" y="70932"/>
                </a:lnTo>
                <a:lnTo>
                  <a:pt x="134817" y="70932"/>
                </a:lnTo>
                <a:lnTo>
                  <a:pt x="135107" y="69376"/>
                </a:lnTo>
                <a:lnTo>
                  <a:pt x="134704" y="62964"/>
                </a:lnTo>
                <a:lnTo>
                  <a:pt x="88969" y="62964"/>
                </a:lnTo>
                <a:lnTo>
                  <a:pt x="81231" y="62241"/>
                </a:lnTo>
                <a:lnTo>
                  <a:pt x="50454" y="20918"/>
                </a:lnTo>
                <a:lnTo>
                  <a:pt x="31614" y="4404"/>
                </a:lnTo>
                <a:lnTo>
                  <a:pt x="23641" y="2503"/>
                </a:lnTo>
                <a:close/>
              </a:path>
              <a:path w="135255" h="118745">
                <a:moveTo>
                  <a:pt x="134817" y="70932"/>
                </a:moveTo>
                <a:lnTo>
                  <a:pt x="35169" y="70932"/>
                </a:lnTo>
                <a:lnTo>
                  <a:pt x="40970" y="72103"/>
                </a:lnTo>
                <a:lnTo>
                  <a:pt x="47001" y="76021"/>
                </a:lnTo>
                <a:lnTo>
                  <a:pt x="54069" y="82141"/>
                </a:lnTo>
                <a:lnTo>
                  <a:pt x="73587" y="99317"/>
                </a:lnTo>
                <a:lnTo>
                  <a:pt x="84665" y="108753"/>
                </a:lnTo>
                <a:lnTo>
                  <a:pt x="93491" y="114088"/>
                </a:lnTo>
                <a:lnTo>
                  <a:pt x="102542" y="115936"/>
                </a:lnTo>
                <a:lnTo>
                  <a:pt x="111293" y="114459"/>
                </a:lnTo>
                <a:lnTo>
                  <a:pt x="119271" y="109810"/>
                </a:lnTo>
                <a:lnTo>
                  <a:pt x="130779" y="92581"/>
                </a:lnTo>
                <a:lnTo>
                  <a:pt x="134817" y="70932"/>
                </a:lnTo>
                <a:close/>
              </a:path>
              <a:path w="135255" h="118745">
                <a:moveTo>
                  <a:pt x="98255" y="0"/>
                </a:moveTo>
                <a:lnTo>
                  <a:pt x="85571" y="5165"/>
                </a:lnTo>
                <a:lnTo>
                  <a:pt x="82759" y="16850"/>
                </a:lnTo>
                <a:lnTo>
                  <a:pt x="85032" y="24679"/>
                </a:lnTo>
                <a:lnTo>
                  <a:pt x="87573" y="34693"/>
                </a:lnTo>
                <a:lnTo>
                  <a:pt x="89506" y="44757"/>
                </a:lnTo>
                <a:lnTo>
                  <a:pt x="89953" y="52733"/>
                </a:lnTo>
                <a:lnTo>
                  <a:pt x="88969" y="62964"/>
                </a:lnTo>
                <a:lnTo>
                  <a:pt x="134704" y="62964"/>
                </a:lnTo>
                <a:lnTo>
                  <a:pt x="133521" y="44166"/>
                </a:lnTo>
                <a:lnTo>
                  <a:pt x="127278" y="20918"/>
                </a:lnTo>
                <a:lnTo>
                  <a:pt x="114322" y="4278"/>
                </a:lnTo>
                <a:lnTo>
                  <a:pt x="98255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457D144C-FCC8-4A9D-86D3-1921DBEB7754}"/>
              </a:ext>
            </a:extLst>
          </p:cNvPr>
          <p:cNvSpPr/>
          <p:nvPr/>
        </p:nvSpPr>
        <p:spPr>
          <a:xfrm>
            <a:off x="17370497" y="10300710"/>
            <a:ext cx="124460" cy="120650"/>
          </a:xfrm>
          <a:custGeom>
            <a:avLst/>
            <a:gdLst/>
            <a:ahLst/>
            <a:cxnLst/>
            <a:rect l="l" t="t" r="r" b="b"/>
            <a:pathLst>
              <a:path w="124459" h="120650">
                <a:moveTo>
                  <a:pt x="5895" y="66864"/>
                </a:moveTo>
                <a:lnTo>
                  <a:pt x="0" y="70633"/>
                </a:lnTo>
                <a:lnTo>
                  <a:pt x="2963" y="76728"/>
                </a:lnTo>
                <a:lnTo>
                  <a:pt x="11594" y="90381"/>
                </a:lnTo>
                <a:lnTo>
                  <a:pt x="25233" y="104483"/>
                </a:lnTo>
                <a:lnTo>
                  <a:pt x="43472" y="115621"/>
                </a:lnTo>
                <a:lnTo>
                  <a:pt x="65903" y="120381"/>
                </a:lnTo>
                <a:lnTo>
                  <a:pt x="75274" y="119524"/>
                </a:lnTo>
                <a:lnTo>
                  <a:pt x="83841" y="116783"/>
                </a:lnTo>
                <a:lnTo>
                  <a:pt x="91264" y="112413"/>
                </a:lnTo>
                <a:lnTo>
                  <a:pt x="97201" y="106674"/>
                </a:lnTo>
                <a:lnTo>
                  <a:pt x="103194" y="97209"/>
                </a:lnTo>
                <a:lnTo>
                  <a:pt x="62783" y="97209"/>
                </a:lnTo>
                <a:lnTo>
                  <a:pt x="50232" y="95529"/>
                </a:lnTo>
                <a:lnTo>
                  <a:pt x="37420" y="90193"/>
                </a:lnTo>
                <a:lnTo>
                  <a:pt x="24525" y="82030"/>
                </a:lnTo>
                <a:lnTo>
                  <a:pt x="11727" y="71869"/>
                </a:lnTo>
                <a:lnTo>
                  <a:pt x="5895" y="66864"/>
                </a:lnTo>
                <a:close/>
              </a:path>
              <a:path w="124459" h="120650">
                <a:moveTo>
                  <a:pt x="53767" y="0"/>
                </a:moveTo>
                <a:lnTo>
                  <a:pt x="26721" y="5777"/>
                </a:lnTo>
                <a:lnTo>
                  <a:pt x="9713" y="16991"/>
                </a:lnTo>
                <a:lnTo>
                  <a:pt x="1370" y="32962"/>
                </a:lnTo>
                <a:lnTo>
                  <a:pt x="2857" y="50178"/>
                </a:lnTo>
                <a:lnTo>
                  <a:pt x="35794" y="74944"/>
                </a:lnTo>
                <a:lnTo>
                  <a:pt x="60019" y="81942"/>
                </a:lnTo>
                <a:lnTo>
                  <a:pt x="68378" y="85937"/>
                </a:lnTo>
                <a:lnTo>
                  <a:pt x="70636" y="90930"/>
                </a:lnTo>
                <a:lnTo>
                  <a:pt x="68276" y="95246"/>
                </a:lnTo>
                <a:lnTo>
                  <a:pt x="62783" y="97209"/>
                </a:lnTo>
                <a:lnTo>
                  <a:pt x="103194" y="97209"/>
                </a:lnTo>
                <a:lnTo>
                  <a:pt x="104693" y="94841"/>
                </a:lnTo>
                <a:lnTo>
                  <a:pt x="108089" y="83757"/>
                </a:lnTo>
                <a:lnTo>
                  <a:pt x="107509" y="74211"/>
                </a:lnTo>
                <a:lnTo>
                  <a:pt x="69438" y="52150"/>
                </a:lnTo>
                <a:lnTo>
                  <a:pt x="56260" y="49786"/>
                </a:lnTo>
                <a:lnTo>
                  <a:pt x="47126" y="46271"/>
                </a:lnTo>
                <a:lnTo>
                  <a:pt x="44938" y="40740"/>
                </a:lnTo>
                <a:lnTo>
                  <a:pt x="49186" y="36029"/>
                </a:lnTo>
                <a:lnTo>
                  <a:pt x="59359" y="34970"/>
                </a:lnTo>
                <a:lnTo>
                  <a:pt x="123838" y="34970"/>
                </a:lnTo>
                <a:lnTo>
                  <a:pt x="123998" y="34183"/>
                </a:lnTo>
                <a:lnTo>
                  <a:pt x="118697" y="17316"/>
                </a:lnTo>
                <a:lnTo>
                  <a:pt x="104491" y="6625"/>
                </a:lnTo>
                <a:lnTo>
                  <a:pt x="81269" y="568"/>
                </a:lnTo>
                <a:lnTo>
                  <a:pt x="53767" y="0"/>
                </a:lnTo>
                <a:close/>
              </a:path>
              <a:path w="124459" h="120650">
                <a:moveTo>
                  <a:pt x="123838" y="34970"/>
                </a:moveTo>
                <a:lnTo>
                  <a:pt x="59359" y="34970"/>
                </a:lnTo>
                <a:lnTo>
                  <a:pt x="70081" y="37452"/>
                </a:lnTo>
                <a:lnTo>
                  <a:pt x="80102" y="41828"/>
                </a:lnTo>
                <a:lnTo>
                  <a:pt x="90060" y="47924"/>
                </a:lnTo>
                <a:lnTo>
                  <a:pt x="100593" y="55566"/>
                </a:lnTo>
                <a:lnTo>
                  <a:pt x="112226" y="57829"/>
                </a:lnTo>
                <a:lnTo>
                  <a:pt x="120934" y="49194"/>
                </a:lnTo>
                <a:lnTo>
                  <a:pt x="123838" y="3497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7065017D-7EF8-4C1C-9A9F-EBBEDBD122E9}"/>
              </a:ext>
            </a:extLst>
          </p:cNvPr>
          <p:cNvSpPr/>
          <p:nvPr/>
        </p:nvSpPr>
        <p:spPr>
          <a:xfrm>
            <a:off x="17503164" y="10294240"/>
            <a:ext cx="122555" cy="129539"/>
          </a:xfrm>
          <a:custGeom>
            <a:avLst/>
            <a:gdLst/>
            <a:ahLst/>
            <a:cxnLst/>
            <a:rect l="l" t="t" r="r" b="b"/>
            <a:pathLst>
              <a:path w="122555" h="129540">
                <a:moveTo>
                  <a:pt x="96092" y="94185"/>
                </a:moveTo>
                <a:lnTo>
                  <a:pt x="43820" y="94185"/>
                </a:lnTo>
                <a:lnTo>
                  <a:pt x="50867" y="95525"/>
                </a:lnTo>
                <a:lnTo>
                  <a:pt x="54940" y="100112"/>
                </a:lnTo>
                <a:lnTo>
                  <a:pt x="65183" y="110290"/>
                </a:lnTo>
                <a:lnTo>
                  <a:pt x="75175" y="117815"/>
                </a:lnTo>
                <a:lnTo>
                  <a:pt x="84696" y="123067"/>
                </a:lnTo>
                <a:lnTo>
                  <a:pt x="93525" y="126425"/>
                </a:lnTo>
                <a:lnTo>
                  <a:pt x="93913" y="126676"/>
                </a:lnTo>
                <a:lnTo>
                  <a:pt x="95075" y="126875"/>
                </a:lnTo>
                <a:lnTo>
                  <a:pt x="99148" y="127996"/>
                </a:lnTo>
                <a:lnTo>
                  <a:pt x="102865" y="128582"/>
                </a:lnTo>
                <a:lnTo>
                  <a:pt x="112959" y="129399"/>
                </a:lnTo>
                <a:lnTo>
                  <a:pt x="118938" y="127692"/>
                </a:lnTo>
                <a:lnTo>
                  <a:pt x="121043" y="124990"/>
                </a:lnTo>
                <a:lnTo>
                  <a:pt x="122498" y="123242"/>
                </a:lnTo>
                <a:lnTo>
                  <a:pt x="122310" y="121095"/>
                </a:lnTo>
                <a:lnTo>
                  <a:pt x="119567" y="118970"/>
                </a:lnTo>
                <a:lnTo>
                  <a:pt x="118708" y="118237"/>
                </a:lnTo>
                <a:lnTo>
                  <a:pt x="117734" y="117462"/>
                </a:lnTo>
                <a:lnTo>
                  <a:pt x="116677" y="116656"/>
                </a:lnTo>
                <a:lnTo>
                  <a:pt x="96092" y="94185"/>
                </a:lnTo>
                <a:close/>
              </a:path>
              <a:path w="122555" h="129540">
                <a:moveTo>
                  <a:pt x="14229" y="7934"/>
                </a:moveTo>
                <a:lnTo>
                  <a:pt x="929" y="61288"/>
                </a:lnTo>
                <a:lnTo>
                  <a:pt x="0" y="104028"/>
                </a:lnTo>
                <a:lnTo>
                  <a:pt x="3371" y="116893"/>
                </a:lnTo>
                <a:lnTo>
                  <a:pt x="11801" y="124699"/>
                </a:lnTo>
                <a:lnTo>
                  <a:pt x="22880" y="128045"/>
                </a:lnTo>
                <a:lnTo>
                  <a:pt x="34197" y="127535"/>
                </a:lnTo>
                <a:lnTo>
                  <a:pt x="41707" y="123827"/>
                </a:lnTo>
                <a:lnTo>
                  <a:pt x="44574" y="117815"/>
                </a:lnTo>
                <a:lnTo>
                  <a:pt x="44754" y="110503"/>
                </a:lnTo>
                <a:lnTo>
                  <a:pt x="44176" y="102949"/>
                </a:lnTo>
                <a:lnTo>
                  <a:pt x="43820" y="94185"/>
                </a:lnTo>
                <a:lnTo>
                  <a:pt x="96092" y="94185"/>
                </a:lnTo>
                <a:lnTo>
                  <a:pt x="92102" y="89829"/>
                </a:lnTo>
                <a:lnTo>
                  <a:pt x="83371" y="65609"/>
                </a:lnTo>
                <a:lnTo>
                  <a:pt x="85216" y="44961"/>
                </a:lnTo>
                <a:lnTo>
                  <a:pt x="41286" y="44961"/>
                </a:lnTo>
                <a:lnTo>
                  <a:pt x="36669" y="38061"/>
                </a:lnTo>
                <a:lnTo>
                  <a:pt x="30250" y="25622"/>
                </a:lnTo>
                <a:lnTo>
                  <a:pt x="25852" y="17214"/>
                </a:lnTo>
                <a:lnTo>
                  <a:pt x="23318" y="13559"/>
                </a:lnTo>
                <a:lnTo>
                  <a:pt x="18962" y="9246"/>
                </a:lnTo>
                <a:lnTo>
                  <a:pt x="14229" y="7934"/>
                </a:lnTo>
                <a:close/>
              </a:path>
              <a:path w="122555" h="129540">
                <a:moveTo>
                  <a:pt x="103379" y="0"/>
                </a:moveTo>
                <a:lnTo>
                  <a:pt x="59069" y="27949"/>
                </a:lnTo>
                <a:lnTo>
                  <a:pt x="41286" y="44961"/>
                </a:lnTo>
                <a:lnTo>
                  <a:pt x="85216" y="44961"/>
                </a:lnTo>
                <a:lnTo>
                  <a:pt x="85231" y="44795"/>
                </a:lnTo>
                <a:lnTo>
                  <a:pt x="92426" y="28187"/>
                </a:lnTo>
                <a:lnTo>
                  <a:pt x="95630" y="22857"/>
                </a:lnTo>
                <a:lnTo>
                  <a:pt x="99452" y="17465"/>
                </a:lnTo>
                <a:lnTo>
                  <a:pt x="108017" y="6188"/>
                </a:lnTo>
                <a:lnTo>
                  <a:pt x="10337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EEEEA1F0-0CB9-488B-AC68-5177BCF752CC}"/>
              </a:ext>
            </a:extLst>
          </p:cNvPr>
          <p:cNvSpPr/>
          <p:nvPr/>
        </p:nvSpPr>
        <p:spPr>
          <a:xfrm>
            <a:off x="16965614" y="1030170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30" h="119379">
                <a:moveTo>
                  <a:pt x="193644" y="57380"/>
                </a:moveTo>
                <a:lnTo>
                  <a:pt x="131378" y="57380"/>
                </a:lnTo>
                <a:lnTo>
                  <a:pt x="137943" y="58773"/>
                </a:lnTo>
                <a:lnTo>
                  <a:pt x="141262" y="65244"/>
                </a:lnTo>
                <a:lnTo>
                  <a:pt x="149003" y="83718"/>
                </a:lnTo>
                <a:lnTo>
                  <a:pt x="156518" y="101771"/>
                </a:lnTo>
                <a:lnTo>
                  <a:pt x="166680" y="114987"/>
                </a:lnTo>
                <a:lnTo>
                  <a:pt x="182360" y="118949"/>
                </a:lnTo>
                <a:lnTo>
                  <a:pt x="198383" y="109456"/>
                </a:lnTo>
                <a:lnTo>
                  <a:pt x="201928" y="90307"/>
                </a:lnTo>
                <a:lnTo>
                  <a:pt x="197577" y="67649"/>
                </a:lnTo>
                <a:lnTo>
                  <a:pt x="193644" y="57380"/>
                </a:lnTo>
                <a:close/>
              </a:path>
              <a:path w="201930" h="119379">
                <a:moveTo>
                  <a:pt x="63076" y="2921"/>
                </a:moveTo>
                <a:lnTo>
                  <a:pt x="25136" y="46851"/>
                </a:lnTo>
                <a:lnTo>
                  <a:pt x="9813" y="81792"/>
                </a:lnTo>
                <a:lnTo>
                  <a:pt x="0" y="114006"/>
                </a:lnTo>
                <a:lnTo>
                  <a:pt x="4628" y="115975"/>
                </a:lnTo>
                <a:lnTo>
                  <a:pt x="12600" y="117697"/>
                </a:lnTo>
                <a:lnTo>
                  <a:pt x="22737" y="117211"/>
                </a:lnTo>
                <a:lnTo>
                  <a:pt x="50383" y="89405"/>
                </a:lnTo>
                <a:lnTo>
                  <a:pt x="51714" y="79846"/>
                </a:lnTo>
                <a:lnTo>
                  <a:pt x="53370" y="70793"/>
                </a:lnTo>
                <a:lnTo>
                  <a:pt x="56596" y="65085"/>
                </a:lnTo>
                <a:lnTo>
                  <a:pt x="61282" y="62994"/>
                </a:lnTo>
                <a:lnTo>
                  <a:pt x="129482" y="62994"/>
                </a:lnTo>
                <a:lnTo>
                  <a:pt x="131378" y="57380"/>
                </a:lnTo>
                <a:lnTo>
                  <a:pt x="193644" y="57380"/>
                </a:lnTo>
                <a:lnTo>
                  <a:pt x="189910" y="47632"/>
                </a:lnTo>
                <a:lnTo>
                  <a:pt x="187539" y="43242"/>
                </a:lnTo>
                <a:lnTo>
                  <a:pt x="96027" y="43242"/>
                </a:lnTo>
                <a:lnTo>
                  <a:pt x="91963" y="41070"/>
                </a:lnTo>
                <a:lnTo>
                  <a:pt x="87819" y="34229"/>
                </a:lnTo>
                <a:lnTo>
                  <a:pt x="83944" y="25373"/>
                </a:lnTo>
                <a:lnTo>
                  <a:pt x="78636" y="15033"/>
                </a:lnTo>
                <a:lnTo>
                  <a:pt x="71734" y="6464"/>
                </a:lnTo>
                <a:lnTo>
                  <a:pt x="63076" y="2921"/>
                </a:lnTo>
                <a:close/>
              </a:path>
              <a:path w="201930" h="119379">
                <a:moveTo>
                  <a:pt x="129482" y="62994"/>
                </a:moveTo>
                <a:lnTo>
                  <a:pt x="61282" y="62994"/>
                </a:lnTo>
                <a:lnTo>
                  <a:pt x="66134" y="64478"/>
                </a:lnTo>
                <a:lnTo>
                  <a:pt x="69861" y="69495"/>
                </a:lnTo>
                <a:lnTo>
                  <a:pt x="74489" y="81792"/>
                </a:lnTo>
                <a:lnTo>
                  <a:pt x="80008" y="94214"/>
                </a:lnTo>
                <a:lnTo>
                  <a:pt x="87560" y="103898"/>
                </a:lnTo>
                <a:lnTo>
                  <a:pt x="98195" y="107766"/>
                </a:lnTo>
                <a:lnTo>
                  <a:pt x="109191" y="103281"/>
                </a:lnTo>
                <a:lnTo>
                  <a:pt x="117677" y="92329"/>
                </a:lnTo>
                <a:lnTo>
                  <a:pt x="124034" y="78523"/>
                </a:lnTo>
                <a:lnTo>
                  <a:pt x="128776" y="65085"/>
                </a:lnTo>
                <a:lnTo>
                  <a:pt x="129482" y="62994"/>
                </a:lnTo>
                <a:close/>
              </a:path>
              <a:path w="201930" h="119379">
                <a:moveTo>
                  <a:pt x="142969" y="0"/>
                </a:moveTo>
                <a:lnTo>
                  <a:pt x="130649" y="3688"/>
                </a:lnTo>
                <a:lnTo>
                  <a:pt x="120040" y="12922"/>
                </a:lnTo>
                <a:lnTo>
                  <a:pt x="111329" y="24482"/>
                </a:lnTo>
                <a:lnTo>
                  <a:pt x="104698" y="35150"/>
                </a:lnTo>
                <a:lnTo>
                  <a:pt x="100207" y="41138"/>
                </a:lnTo>
                <a:lnTo>
                  <a:pt x="96027" y="43242"/>
                </a:lnTo>
                <a:lnTo>
                  <a:pt x="187539" y="43242"/>
                </a:lnTo>
                <a:lnTo>
                  <a:pt x="180423" y="30069"/>
                </a:lnTo>
                <a:lnTo>
                  <a:pt x="169157" y="14875"/>
                </a:lnTo>
                <a:lnTo>
                  <a:pt x="156532" y="4151"/>
                </a:lnTo>
                <a:lnTo>
                  <a:pt x="14296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B49803F8-1E1D-4DBA-99AE-FD6707FF351E}"/>
              </a:ext>
            </a:extLst>
          </p:cNvPr>
          <p:cNvSpPr/>
          <p:nvPr/>
        </p:nvSpPr>
        <p:spPr>
          <a:xfrm>
            <a:off x="17185747" y="10326376"/>
            <a:ext cx="29539" cy="91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2A83F78E-9732-4A15-8511-08A9DEDA0B0C}"/>
              </a:ext>
            </a:extLst>
          </p:cNvPr>
          <p:cNvSpPr/>
          <p:nvPr/>
        </p:nvSpPr>
        <p:spPr>
          <a:xfrm>
            <a:off x="17225040" y="10303026"/>
            <a:ext cx="129292" cy="118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4">
            <a:extLst>
              <a:ext uri="{FF2B5EF4-FFF2-40B4-BE49-F238E27FC236}">
                <a16:creationId xmlns:a16="http://schemas.microsoft.com/office/drawing/2014/main" id="{AAF66D94-9B2E-41AC-9FEF-687A3A60D5B4}"/>
              </a:ext>
            </a:extLst>
          </p:cNvPr>
          <p:cNvSpPr/>
          <p:nvPr/>
        </p:nvSpPr>
        <p:spPr>
          <a:xfrm>
            <a:off x="17510062" y="10298712"/>
            <a:ext cx="115253" cy="124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6E70147A-B2C3-4CF2-98E5-0730EE7E6BB0}"/>
              </a:ext>
            </a:extLst>
          </p:cNvPr>
          <p:cNvSpPr/>
          <p:nvPr/>
        </p:nvSpPr>
        <p:spPr>
          <a:xfrm>
            <a:off x="16966761" y="10301707"/>
            <a:ext cx="200270" cy="115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C8B9E0B9-5720-49CF-83A4-DE7047E55752}"/>
              </a:ext>
            </a:extLst>
          </p:cNvPr>
          <p:cNvSpPr/>
          <p:nvPr/>
        </p:nvSpPr>
        <p:spPr>
          <a:xfrm>
            <a:off x="17371460" y="10309235"/>
            <a:ext cx="123039" cy="111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4E405A87-F36E-4066-9692-0EA079AD22C4}"/>
              </a:ext>
            </a:extLst>
          </p:cNvPr>
          <p:cNvSpPr/>
          <p:nvPr/>
        </p:nvSpPr>
        <p:spPr>
          <a:xfrm>
            <a:off x="17856573" y="10300939"/>
            <a:ext cx="299981" cy="295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8AAFEB02-04D6-4AE6-A8BD-AE23685494A8}"/>
              </a:ext>
            </a:extLst>
          </p:cNvPr>
          <p:cNvSpPr/>
          <p:nvPr/>
        </p:nvSpPr>
        <p:spPr>
          <a:xfrm>
            <a:off x="2874497" y="10467613"/>
            <a:ext cx="13122275" cy="0"/>
          </a:xfrm>
          <a:custGeom>
            <a:avLst/>
            <a:gdLst/>
            <a:ahLst/>
            <a:cxnLst/>
            <a:rect l="l" t="t" r="r" b="b"/>
            <a:pathLst>
              <a:path w="13122275">
                <a:moveTo>
                  <a:pt x="0" y="0"/>
                </a:moveTo>
                <a:lnTo>
                  <a:pt x="13121998" y="0"/>
                </a:lnTo>
              </a:path>
            </a:pathLst>
          </a:custGeom>
          <a:ln w="7853">
            <a:solidFill>
              <a:srgbClr val="81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2370AA82-4BA7-45C2-8D60-BED9AD78E3BB}"/>
              </a:ext>
            </a:extLst>
          </p:cNvPr>
          <p:cNvSpPr/>
          <p:nvPr/>
        </p:nvSpPr>
        <p:spPr>
          <a:xfrm>
            <a:off x="1960062" y="9340239"/>
            <a:ext cx="2286327" cy="1133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6">
            <a:extLst>
              <a:ext uri="{FF2B5EF4-FFF2-40B4-BE49-F238E27FC236}">
                <a16:creationId xmlns:a16="http://schemas.microsoft.com/office/drawing/2014/main" id="{4E9088CD-C2EA-413B-932F-DF157C444CC8}"/>
              </a:ext>
            </a:extLst>
          </p:cNvPr>
          <p:cNvSpPr/>
          <p:nvPr/>
        </p:nvSpPr>
        <p:spPr>
          <a:xfrm>
            <a:off x="1947359" y="2742492"/>
            <a:ext cx="3832073" cy="59356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7556424-68EA-4A09-A396-9C72A3A443A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793972" y="2880070"/>
            <a:ext cx="1809745" cy="180974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25377FD-FB31-430F-8AEE-4A0B2649447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645746" y="2880069"/>
            <a:ext cx="1809746" cy="180974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19CA5019-0112-484C-A5C6-3B28A4FCA4F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963921" y="2880069"/>
            <a:ext cx="1858643" cy="180973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EDF44D0-6E36-41F6-9164-65C51645FA3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4321552" y="2880069"/>
            <a:ext cx="1817895" cy="1817895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177642B3-D772-4E95-B84B-A59FA3C6344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647417" y="6079206"/>
            <a:ext cx="1817894" cy="181789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2B74BEEF-0CDD-4714-BAF6-FC9610FD66CB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785823" y="6079206"/>
            <a:ext cx="1817894" cy="1817894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id="{5248EAA2-61BD-4DC3-A470-D7F0B49638B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2158911" y="6079192"/>
            <a:ext cx="1842131" cy="181789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FC2301D4-E87B-4056-A825-813607831DB9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4556236" y="6082861"/>
            <a:ext cx="1842130" cy="1842130"/>
          </a:xfrm>
          <a:prstGeom prst="rect">
            <a:avLst/>
          </a:prstGeom>
        </p:spPr>
      </p:pic>
      <p:sp>
        <p:nvSpPr>
          <p:cNvPr id="77" name="Подзаголовок 76">
            <a:extLst>
              <a:ext uri="{FF2B5EF4-FFF2-40B4-BE49-F238E27FC236}">
                <a16:creationId xmlns:a16="http://schemas.microsoft.com/office/drawing/2014/main" id="{4840ABDA-3687-4EA3-9EC7-768C5A17426A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815446" y="4971642"/>
            <a:ext cx="1470345" cy="738664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Стрельба из лука</a:t>
            </a:r>
          </a:p>
        </p:txBody>
      </p:sp>
      <p:sp>
        <p:nvSpPr>
          <p:cNvPr id="78" name="Подзаголовок 76">
            <a:extLst>
              <a:ext uri="{FF2B5EF4-FFF2-40B4-BE49-F238E27FC236}">
                <a16:creationId xmlns:a16="http://schemas.microsoft.com/office/drawing/2014/main" id="{BCB46A89-4CDF-4D41-BE82-FF62BD248CE7}"/>
              </a:ext>
            </a:extLst>
          </p:cNvPr>
          <p:cNvSpPr txBox="1">
            <a:spLocks/>
          </p:cNvSpPr>
          <p:nvPr/>
        </p:nvSpPr>
        <p:spPr>
          <a:xfrm>
            <a:off x="9952621" y="4971642"/>
            <a:ext cx="1577071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Лёгкая атлетика</a:t>
            </a:r>
          </a:p>
        </p:txBody>
      </p:sp>
      <p:sp>
        <p:nvSpPr>
          <p:cNvPr id="79" name="Подзаголовок 76">
            <a:extLst>
              <a:ext uri="{FF2B5EF4-FFF2-40B4-BE49-F238E27FC236}">
                <a16:creationId xmlns:a16="http://schemas.microsoft.com/office/drawing/2014/main" id="{20691DEC-ADFC-4EEB-9823-37C6D4EBF97E}"/>
              </a:ext>
            </a:extLst>
          </p:cNvPr>
          <p:cNvSpPr txBox="1">
            <a:spLocks/>
          </p:cNvSpPr>
          <p:nvPr/>
        </p:nvSpPr>
        <p:spPr>
          <a:xfrm>
            <a:off x="12033250" y="4968875"/>
            <a:ext cx="185864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Бадминтон</a:t>
            </a:r>
          </a:p>
        </p:txBody>
      </p:sp>
      <p:sp>
        <p:nvSpPr>
          <p:cNvPr id="80" name="Подзаголовок 76">
            <a:extLst>
              <a:ext uri="{FF2B5EF4-FFF2-40B4-BE49-F238E27FC236}">
                <a16:creationId xmlns:a16="http://schemas.microsoft.com/office/drawing/2014/main" id="{8D2555F7-F34C-4840-B3C9-12C4C23E8E52}"/>
              </a:ext>
            </a:extLst>
          </p:cNvPr>
          <p:cNvSpPr txBox="1">
            <a:spLocks/>
          </p:cNvSpPr>
          <p:nvPr/>
        </p:nvSpPr>
        <p:spPr>
          <a:xfrm>
            <a:off x="14301178" y="4959525"/>
            <a:ext cx="185864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Велоспорт</a:t>
            </a:r>
          </a:p>
        </p:txBody>
      </p:sp>
      <p:sp>
        <p:nvSpPr>
          <p:cNvPr id="81" name="Подзаголовок 76">
            <a:extLst>
              <a:ext uri="{FF2B5EF4-FFF2-40B4-BE49-F238E27FC236}">
                <a16:creationId xmlns:a16="http://schemas.microsoft.com/office/drawing/2014/main" id="{940E2FD4-4EAF-4761-9033-2B90945ABF22}"/>
              </a:ext>
            </a:extLst>
          </p:cNvPr>
          <p:cNvSpPr txBox="1">
            <a:spLocks/>
          </p:cNvSpPr>
          <p:nvPr/>
        </p:nvSpPr>
        <p:spPr>
          <a:xfrm>
            <a:off x="7916407" y="8284524"/>
            <a:ext cx="133624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Дзюдо</a:t>
            </a:r>
          </a:p>
        </p:txBody>
      </p:sp>
      <p:sp>
        <p:nvSpPr>
          <p:cNvPr id="82" name="Подзаголовок 76">
            <a:extLst>
              <a:ext uri="{FF2B5EF4-FFF2-40B4-BE49-F238E27FC236}">
                <a16:creationId xmlns:a16="http://schemas.microsoft.com/office/drawing/2014/main" id="{D7BDCC05-70BF-4742-8237-012B20310D6E}"/>
              </a:ext>
            </a:extLst>
          </p:cNvPr>
          <p:cNvSpPr txBox="1">
            <a:spLocks/>
          </p:cNvSpPr>
          <p:nvPr/>
        </p:nvSpPr>
        <p:spPr>
          <a:xfrm>
            <a:off x="9994013" y="8284523"/>
            <a:ext cx="157707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Каратэ</a:t>
            </a:r>
          </a:p>
        </p:txBody>
      </p:sp>
      <p:sp>
        <p:nvSpPr>
          <p:cNvPr id="83" name="Подзаголовок 76">
            <a:extLst>
              <a:ext uri="{FF2B5EF4-FFF2-40B4-BE49-F238E27FC236}">
                <a16:creationId xmlns:a16="http://schemas.microsoft.com/office/drawing/2014/main" id="{8201862C-579C-4E09-9504-682C5E196941}"/>
              </a:ext>
            </a:extLst>
          </p:cNvPr>
          <p:cNvSpPr txBox="1">
            <a:spLocks/>
          </p:cNvSpPr>
          <p:nvPr/>
        </p:nvSpPr>
        <p:spPr>
          <a:xfrm>
            <a:off x="12074642" y="8281756"/>
            <a:ext cx="1858642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Стрельба</a:t>
            </a:r>
          </a:p>
        </p:txBody>
      </p:sp>
      <p:sp>
        <p:nvSpPr>
          <p:cNvPr id="84" name="Подзаголовок 76">
            <a:extLst>
              <a:ext uri="{FF2B5EF4-FFF2-40B4-BE49-F238E27FC236}">
                <a16:creationId xmlns:a16="http://schemas.microsoft.com/office/drawing/2014/main" id="{D7160E5C-85D1-4517-AAE3-09B4146B5E62}"/>
              </a:ext>
            </a:extLst>
          </p:cNvPr>
          <p:cNvSpPr txBox="1">
            <a:spLocks/>
          </p:cNvSpPr>
          <p:nvPr/>
        </p:nvSpPr>
        <p:spPr>
          <a:xfrm>
            <a:off x="14539650" y="8243465"/>
            <a:ext cx="1858642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kern="0" dirty="0">
                <a:solidFill>
                  <a:srgbClr val="4D4D4D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Лёгкая атлетика</a:t>
            </a:r>
          </a:p>
        </p:txBody>
      </p:sp>
    </p:spTree>
    <p:extLst>
      <p:ext uri="{BB962C8B-B14F-4D97-AF65-F5344CB8AC3E}">
        <p14:creationId xmlns:p14="http://schemas.microsoft.com/office/powerpoint/2010/main" val="1942678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660576-0EDA-4913-9DFD-83C6928DFC19}"/>
              </a:ext>
            </a:extLst>
          </p:cNvPr>
          <p:cNvSpPr txBox="1">
            <a:spLocks/>
          </p:cNvSpPr>
          <p:nvPr/>
        </p:nvSpPr>
        <p:spPr>
          <a:xfrm>
            <a:off x="1947359" y="738908"/>
            <a:ext cx="16334286" cy="65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ОБЪЕКТЫ ПРОВЕДЕНИЯ </a:t>
            </a:r>
            <a:r>
              <a:rPr lang="en-US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ii </a:t>
            </a: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ЕВРОПЕЙСКИХ ИГР 2019 ГОДА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63615B5C-B467-4914-BE34-AE1853B256D4}"/>
              </a:ext>
            </a:extLst>
          </p:cNvPr>
          <p:cNvSpPr/>
          <p:nvPr/>
        </p:nvSpPr>
        <p:spPr>
          <a:xfrm>
            <a:off x="17792138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1B92CDF-C48F-44FC-9BB0-082BAC7FF3BF}"/>
              </a:ext>
            </a:extLst>
          </p:cNvPr>
          <p:cNvSpPr/>
          <p:nvPr/>
        </p:nvSpPr>
        <p:spPr>
          <a:xfrm>
            <a:off x="17481066" y="10462569"/>
            <a:ext cx="237647" cy="12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734569AA-6C39-4EAB-825C-328A16E552F8}"/>
              </a:ext>
            </a:extLst>
          </p:cNvPr>
          <p:cNvSpPr/>
          <p:nvPr/>
        </p:nvSpPr>
        <p:spPr>
          <a:xfrm>
            <a:off x="16503068" y="10309403"/>
            <a:ext cx="388344" cy="315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8CEA2096-E7CD-4521-B738-D7C86F138794}"/>
              </a:ext>
            </a:extLst>
          </p:cNvPr>
          <p:cNvSpPr/>
          <p:nvPr/>
        </p:nvSpPr>
        <p:spPr>
          <a:xfrm>
            <a:off x="16750461" y="10292035"/>
            <a:ext cx="195580" cy="179070"/>
          </a:xfrm>
          <a:custGeom>
            <a:avLst/>
            <a:gdLst/>
            <a:ahLst/>
            <a:cxnLst/>
            <a:rect l="l" t="t" r="r" b="b"/>
            <a:pathLst>
              <a:path w="195580" h="179070">
                <a:moveTo>
                  <a:pt x="191242" y="0"/>
                </a:moveTo>
                <a:lnTo>
                  <a:pt x="163887" y="34322"/>
                </a:lnTo>
                <a:lnTo>
                  <a:pt x="132375" y="56304"/>
                </a:lnTo>
                <a:lnTo>
                  <a:pt x="97100" y="73339"/>
                </a:lnTo>
                <a:lnTo>
                  <a:pt x="62232" y="87858"/>
                </a:lnTo>
                <a:lnTo>
                  <a:pt x="43340" y="96683"/>
                </a:lnTo>
                <a:lnTo>
                  <a:pt x="25477" y="107458"/>
                </a:lnTo>
                <a:lnTo>
                  <a:pt x="10884" y="120313"/>
                </a:lnTo>
                <a:lnTo>
                  <a:pt x="1805" y="135375"/>
                </a:lnTo>
                <a:lnTo>
                  <a:pt x="0" y="149164"/>
                </a:lnTo>
                <a:lnTo>
                  <a:pt x="4209" y="162982"/>
                </a:lnTo>
                <a:lnTo>
                  <a:pt x="15677" y="173886"/>
                </a:lnTo>
                <a:lnTo>
                  <a:pt x="35646" y="178934"/>
                </a:lnTo>
                <a:lnTo>
                  <a:pt x="48419" y="178342"/>
                </a:lnTo>
                <a:lnTo>
                  <a:pt x="89634" y="164107"/>
                </a:lnTo>
                <a:lnTo>
                  <a:pt x="128837" y="134932"/>
                </a:lnTo>
                <a:lnTo>
                  <a:pt x="160877" y="95850"/>
                </a:lnTo>
                <a:lnTo>
                  <a:pt x="183679" y="53113"/>
                </a:lnTo>
                <a:lnTo>
                  <a:pt x="195170" y="12970"/>
                </a:lnTo>
                <a:lnTo>
                  <a:pt x="195551" y="4485"/>
                </a:lnTo>
                <a:lnTo>
                  <a:pt x="194089" y="1"/>
                </a:lnTo>
                <a:lnTo>
                  <a:pt x="191242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805FAEC4-2B57-44D1-8914-E43234567A0A}"/>
              </a:ext>
            </a:extLst>
          </p:cNvPr>
          <p:cNvSpPr/>
          <p:nvPr/>
        </p:nvSpPr>
        <p:spPr>
          <a:xfrm>
            <a:off x="16749259" y="10192014"/>
            <a:ext cx="177393" cy="278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CAC5C2F7-65B3-4DEB-87AA-A407FFBAC803}"/>
              </a:ext>
            </a:extLst>
          </p:cNvPr>
          <p:cNvSpPr/>
          <p:nvPr/>
        </p:nvSpPr>
        <p:spPr>
          <a:xfrm>
            <a:off x="16749332" y="10190016"/>
            <a:ext cx="177800" cy="213360"/>
          </a:xfrm>
          <a:custGeom>
            <a:avLst/>
            <a:gdLst/>
            <a:ahLst/>
            <a:cxnLst/>
            <a:rect l="l" t="t" r="r" b="b"/>
            <a:pathLst>
              <a:path w="177800" h="213359">
                <a:moveTo>
                  <a:pt x="158340" y="0"/>
                </a:moveTo>
                <a:lnTo>
                  <a:pt x="138283" y="51667"/>
                </a:lnTo>
                <a:lnTo>
                  <a:pt x="108729" y="88374"/>
                </a:lnTo>
                <a:lnTo>
                  <a:pt x="124526" y="96573"/>
                </a:lnTo>
                <a:lnTo>
                  <a:pt x="143477" y="99633"/>
                </a:lnTo>
                <a:lnTo>
                  <a:pt x="160990" y="95259"/>
                </a:lnTo>
                <a:lnTo>
                  <a:pt x="172476" y="81159"/>
                </a:lnTo>
                <a:lnTo>
                  <a:pt x="177648" y="56412"/>
                </a:lnTo>
                <a:lnTo>
                  <a:pt x="176651" y="34887"/>
                </a:lnTo>
                <a:lnTo>
                  <a:pt x="172070" y="18010"/>
                </a:lnTo>
                <a:lnTo>
                  <a:pt x="166487" y="7203"/>
                </a:lnTo>
                <a:lnTo>
                  <a:pt x="161450" y="146"/>
                </a:lnTo>
                <a:lnTo>
                  <a:pt x="158340" y="0"/>
                </a:lnTo>
                <a:close/>
              </a:path>
              <a:path w="177800" h="213359">
                <a:moveTo>
                  <a:pt x="42019" y="77076"/>
                </a:moveTo>
                <a:lnTo>
                  <a:pt x="14204" y="116469"/>
                </a:lnTo>
                <a:lnTo>
                  <a:pt x="3707" y="155078"/>
                </a:lnTo>
                <a:lnTo>
                  <a:pt x="335" y="196528"/>
                </a:lnTo>
                <a:lnTo>
                  <a:pt x="0" y="210025"/>
                </a:lnTo>
                <a:lnTo>
                  <a:pt x="1748" y="213302"/>
                </a:lnTo>
                <a:lnTo>
                  <a:pt x="5245" y="211354"/>
                </a:lnTo>
                <a:lnTo>
                  <a:pt x="25424" y="186722"/>
                </a:lnTo>
                <a:lnTo>
                  <a:pt x="49028" y="164356"/>
                </a:lnTo>
                <a:lnTo>
                  <a:pt x="66764" y="141989"/>
                </a:lnTo>
                <a:lnTo>
                  <a:pt x="66816" y="141492"/>
                </a:lnTo>
                <a:lnTo>
                  <a:pt x="55810" y="141492"/>
                </a:lnTo>
                <a:lnTo>
                  <a:pt x="49244" y="133503"/>
                </a:lnTo>
                <a:lnTo>
                  <a:pt x="45785" y="122194"/>
                </a:lnTo>
                <a:lnTo>
                  <a:pt x="43861" y="110528"/>
                </a:lnTo>
                <a:lnTo>
                  <a:pt x="43332" y="98700"/>
                </a:lnTo>
                <a:lnTo>
                  <a:pt x="44061" y="86908"/>
                </a:lnTo>
                <a:lnTo>
                  <a:pt x="45024" y="78290"/>
                </a:lnTo>
                <a:lnTo>
                  <a:pt x="42019" y="77076"/>
                </a:lnTo>
                <a:close/>
              </a:path>
              <a:path w="177800" h="213359">
                <a:moveTo>
                  <a:pt x="67733" y="132716"/>
                </a:moveTo>
                <a:lnTo>
                  <a:pt x="63229" y="139978"/>
                </a:lnTo>
                <a:lnTo>
                  <a:pt x="55810" y="141492"/>
                </a:lnTo>
                <a:lnTo>
                  <a:pt x="66816" y="141492"/>
                </a:lnTo>
                <a:lnTo>
                  <a:pt x="67733" y="132716"/>
                </a:lnTo>
                <a:close/>
              </a:path>
              <a:path w="177800" h="213359">
                <a:moveTo>
                  <a:pt x="69338" y="117357"/>
                </a:moveTo>
                <a:lnTo>
                  <a:pt x="67733" y="132716"/>
                </a:lnTo>
                <a:lnTo>
                  <a:pt x="68679" y="131190"/>
                </a:lnTo>
                <a:lnTo>
                  <a:pt x="69338" y="117357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E47EE209-1D3C-486D-B077-6E1AF61DE23A}"/>
              </a:ext>
            </a:extLst>
          </p:cNvPr>
          <p:cNvSpPr/>
          <p:nvPr/>
        </p:nvSpPr>
        <p:spPr>
          <a:xfrm>
            <a:off x="16783746" y="1006893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40" h="178434">
                <a:moveTo>
                  <a:pt x="43327" y="80676"/>
                </a:moveTo>
                <a:lnTo>
                  <a:pt x="40445" y="83669"/>
                </a:lnTo>
                <a:lnTo>
                  <a:pt x="39496" y="90244"/>
                </a:lnTo>
                <a:lnTo>
                  <a:pt x="41323" y="109470"/>
                </a:lnTo>
                <a:lnTo>
                  <a:pt x="54882" y="151094"/>
                </a:lnTo>
                <a:lnTo>
                  <a:pt x="76742" y="177959"/>
                </a:lnTo>
                <a:lnTo>
                  <a:pt x="82102" y="174872"/>
                </a:lnTo>
                <a:lnTo>
                  <a:pt x="87777" y="166525"/>
                </a:lnTo>
                <a:lnTo>
                  <a:pt x="101373" y="128828"/>
                </a:lnTo>
                <a:lnTo>
                  <a:pt x="102533" y="109175"/>
                </a:lnTo>
                <a:lnTo>
                  <a:pt x="69421" y="109175"/>
                </a:lnTo>
                <a:lnTo>
                  <a:pt x="64611" y="105583"/>
                </a:lnTo>
                <a:lnTo>
                  <a:pt x="59742" y="100277"/>
                </a:lnTo>
                <a:lnTo>
                  <a:pt x="55308" y="94131"/>
                </a:lnTo>
                <a:lnTo>
                  <a:pt x="51799" y="88024"/>
                </a:lnTo>
                <a:lnTo>
                  <a:pt x="47369" y="81913"/>
                </a:lnTo>
                <a:lnTo>
                  <a:pt x="43327" y="80676"/>
                </a:lnTo>
                <a:close/>
              </a:path>
              <a:path w="104140" h="178434">
                <a:moveTo>
                  <a:pt x="73107" y="20707"/>
                </a:moveTo>
                <a:lnTo>
                  <a:pt x="55244" y="20707"/>
                </a:lnTo>
                <a:lnTo>
                  <a:pt x="63998" y="23503"/>
                </a:lnTo>
                <a:lnTo>
                  <a:pt x="70374" y="29544"/>
                </a:lnTo>
                <a:lnTo>
                  <a:pt x="81418" y="47520"/>
                </a:lnTo>
                <a:lnTo>
                  <a:pt x="83786" y="68983"/>
                </a:lnTo>
                <a:lnTo>
                  <a:pt x="79211" y="90634"/>
                </a:lnTo>
                <a:lnTo>
                  <a:pt x="69421" y="109175"/>
                </a:lnTo>
                <a:lnTo>
                  <a:pt x="102533" y="109175"/>
                </a:lnTo>
                <a:lnTo>
                  <a:pt x="103797" y="87761"/>
                </a:lnTo>
                <a:lnTo>
                  <a:pt x="94026" y="48923"/>
                </a:lnTo>
                <a:lnTo>
                  <a:pt x="73107" y="20707"/>
                </a:lnTo>
                <a:close/>
              </a:path>
              <a:path w="104140" h="178434">
                <a:moveTo>
                  <a:pt x="33040" y="0"/>
                </a:moveTo>
                <a:lnTo>
                  <a:pt x="19445" y="1774"/>
                </a:lnTo>
                <a:lnTo>
                  <a:pt x="9936" y="7210"/>
                </a:lnTo>
                <a:lnTo>
                  <a:pt x="2622" y="18511"/>
                </a:lnTo>
                <a:lnTo>
                  <a:pt x="0" y="33858"/>
                </a:lnTo>
                <a:lnTo>
                  <a:pt x="3511" y="49402"/>
                </a:lnTo>
                <a:lnTo>
                  <a:pt x="14596" y="61292"/>
                </a:lnTo>
                <a:lnTo>
                  <a:pt x="26852" y="65017"/>
                </a:lnTo>
                <a:lnTo>
                  <a:pt x="39110" y="63943"/>
                </a:lnTo>
                <a:lnTo>
                  <a:pt x="49610" y="59697"/>
                </a:lnTo>
                <a:lnTo>
                  <a:pt x="56595" y="53910"/>
                </a:lnTo>
                <a:lnTo>
                  <a:pt x="60825" y="48423"/>
                </a:lnTo>
                <a:lnTo>
                  <a:pt x="56815" y="46340"/>
                </a:lnTo>
                <a:lnTo>
                  <a:pt x="50815" y="45523"/>
                </a:lnTo>
                <a:lnTo>
                  <a:pt x="41037" y="41016"/>
                </a:lnTo>
                <a:lnTo>
                  <a:pt x="37636" y="33289"/>
                </a:lnTo>
                <a:lnTo>
                  <a:pt x="40209" y="25681"/>
                </a:lnTo>
                <a:lnTo>
                  <a:pt x="48354" y="21534"/>
                </a:lnTo>
                <a:lnTo>
                  <a:pt x="55244" y="20707"/>
                </a:lnTo>
                <a:lnTo>
                  <a:pt x="73107" y="20707"/>
                </a:lnTo>
                <a:lnTo>
                  <a:pt x="71034" y="17911"/>
                </a:lnTo>
                <a:lnTo>
                  <a:pt x="50359" y="4505"/>
                </a:lnTo>
                <a:lnTo>
                  <a:pt x="3304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B554ABA-E1E9-452A-950D-E4F0FD6DF1CC}"/>
              </a:ext>
            </a:extLst>
          </p:cNvPr>
          <p:cNvSpPr/>
          <p:nvPr/>
        </p:nvSpPr>
        <p:spPr>
          <a:xfrm>
            <a:off x="16799162" y="10090471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19" h="43815">
                <a:moveTo>
                  <a:pt x="32933" y="0"/>
                </a:moveTo>
                <a:lnTo>
                  <a:pt x="18366" y="3913"/>
                </a:lnTo>
                <a:lnTo>
                  <a:pt x="6632" y="13706"/>
                </a:lnTo>
                <a:lnTo>
                  <a:pt x="0" y="26790"/>
                </a:lnTo>
                <a:lnTo>
                  <a:pt x="735" y="40574"/>
                </a:lnTo>
                <a:lnTo>
                  <a:pt x="12680" y="43560"/>
                </a:lnTo>
                <a:lnTo>
                  <a:pt x="24460" y="42208"/>
                </a:lnTo>
                <a:lnTo>
                  <a:pt x="34488" y="37989"/>
                </a:lnTo>
                <a:lnTo>
                  <a:pt x="41173" y="32375"/>
                </a:lnTo>
                <a:lnTo>
                  <a:pt x="45414" y="26878"/>
                </a:lnTo>
                <a:lnTo>
                  <a:pt x="41404" y="24805"/>
                </a:lnTo>
                <a:lnTo>
                  <a:pt x="35393" y="23988"/>
                </a:lnTo>
                <a:lnTo>
                  <a:pt x="25618" y="19480"/>
                </a:lnTo>
                <a:lnTo>
                  <a:pt x="22218" y="11750"/>
                </a:lnTo>
                <a:lnTo>
                  <a:pt x="24792" y="4142"/>
                </a:lnTo>
                <a:lnTo>
                  <a:pt x="32933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04F0C0C8-4407-4414-A8F0-DC3CB440D660}"/>
              </a:ext>
            </a:extLst>
          </p:cNvPr>
          <p:cNvSpPr/>
          <p:nvPr/>
        </p:nvSpPr>
        <p:spPr>
          <a:xfrm>
            <a:off x="16843916" y="10092226"/>
            <a:ext cx="43981" cy="10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805B089D-2C6F-4556-BD38-A7B39DBC3F93}"/>
              </a:ext>
            </a:extLst>
          </p:cNvPr>
          <p:cNvSpPr/>
          <p:nvPr/>
        </p:nvSpPr>
        <p:spPr>
          <a:xfrm>
            <a:off x="16728957" y="102747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9224" y="0"/>
                </a:moveTo>
                <a:lnTo>
                  <a:pt x="5287" y="879"/>
                </a:lnTo>
                <a:lnTo>
                  <a:pt x="0" y="6879"/>
                </a:lnTo>
                <a:lnTo>
                  <a:pt x="869" y="20805"/>
                </a:lnTo>
                <a:lnTo>
                  <a:pt x="6868" y="26103"/>
                </a:lnTo>
                <a:lnTo>
                  <a:pt x="20805" y="25224"/>
                </a:lnTo>
                <a:lnTo>
                  <a:pt x="26093" y="19224"/>
                </a:lnTo>
                <a:lnTo>
                  <a:pt x="25213" y="5287"/>
                </a:lnTo>
                <a:lnTo>
                  <a:pt x="1922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12143D2-0B74-4D1F-B108-1A483AC1372A}"/>
              </a:ext>
            </a:extLst>
          </p:cNvPr>
          <p:cNvSpPr/>
          <p:nvPr/>
        </p:nvSpPr>
        <p:spPr>
          <a:xfrm>
            <a:off x="16915658" y="101620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7999" y="0"/>
                </a:moveTo>
                <a:lnTo>
                  <a:pt x="1999" y="4376"/>
                </a:lnTo>
                <a:lnTo>
                  <a:pt x="0" y="17172"/>
                </a:lnTo>
                <a:lnTo>
                  <a:pt x="4376" y="23172"/>
                </a:lnTo>
                <a:lnTo>
                  <a:pt x="17182" y="25182"/>
                </a:lnTo>
                <a:lnTo>
                  <a:pt x="23172" y="20795"/>
                </a:lnTo>
                <a:lnTo>
                  <a:pt x="25172" y="7999"/>
                </a:lnTo>
                <a:lnTo>
                  <a:pt x="20795" y="1999"/>
                </a:lnTo>
                <a:lnTo>
                  <a:pt x="7999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5DC9A5D3-6847-4B0E-A44C-5676CAF2A2BE}"/>
              </a:ext>
            </a:extLst>
          </p:cNvPr>
          <p:cNvSpPr/>
          <p:nvPr/>
        </p:nvSpPr>
        <p:spPr>
          <a:xfrm>
            <a:off x="16806109" y="105603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768" y="0"/>
                </a:moveTo>
                <a:lnTo>
                  <a:pt x="14209" y="335"/>
                </a:lnTo>
                <a:lnTo>
                  <a:pt x="7594" y="3434"/>
                </a:lnTo>
                <a:lnTo>
                  <a:pt x="2623" y="8787"/>
                </a:lnTo>
                <a:lnTo>
                  <a:pt x="0" y="15884"/>
                </a:lnTo>
                <a:lnTo>
                  <a:pt x="335" y="23444"/>
                </a:lnTo>
                <a:lnTo>
                  <a:pt x="3434" y="30060"/>
                </a:lnTo>
                <a:lnTo>
                  <a:pt x="8787" y="35033"/>
                </a:lnTo>
                <a:lnTo>
                  <a:pt x="15884" y="37663"/>
                </a:lnTo>
                <a:lnTo>
                  <a:pt x="23443" y="37328"/>
                </a:lnTo>
                <a:lnTo>
                  <a:pt x="30059" y="34228"/>
                </a:lnTo>
                <a:lnTo>
                  <a:pt x="35029" y="28871"/>
                </a:lnTo>
                <a:lnTo>
                  <a:pt x="37653" y="21768"/>
                </a:lnTo>
                <a:lnTo>
                  <a:pt x="37318" y="14209"/>
                </a:lnTo>
                <a:lnTo>
                  <a:pt x="34218" y="7594"/>
                </a:lnTo>
                <a:lnTo>
                  <a:pt x="28865" y="2623"/>
                </a:lnTo>
                <a:lnTo>
                  <a:pt x="21768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C38D7EB9-C2AC-4F08-96FB-7B41B0F3524F}"/>
              </a:ext>
            </a:extLst>
          </p:cNvPr>
          <p:cNvSpPr/>
          <p:nvPr/>
        </p:nvSpPr>
        <p:spPr>
          <a:xfrm>
            <a:off x="16862252" y="1055578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6272" y="0"/>
                </a:moveTo>
                <a:lnTo>
                  <a:pt x="1570" y="3434"/>
                </a:lnTo>
                <a:lnTo>
                  <a:pt x="0" y="13465"/>
                </a:lnTo>
                <a:lnTo>
                  <a:pt x="3434" y="18166"/>
                </a:lnTo>
                <a:lnTo>
                  <a:pt x="13465" y="19737"/>
                </a:lnTo>
                <a:lnTo>
                  <a:pt x="18166" y="16303"/>
                </a:lnTo>
                <a:lnTo>
                  <a:pt x="19737" y="6272"/>
                </a:lnTo>
                <a:lnTo>
                  <a:pt x="16303" y="1570"/>
                </a:lnTo>
                <a:lnTo>
                  <a:pt x="627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7BC34481-4B82-4EEA-B0B6-FF2A5F5A23CF}"/>
              </a:ext>
            </a:extLst>
          </p:cNvPr>
          <p:cNvSpPr/>
          <p:nvPr/>
        </p:nvSpPr>
        <p:spPr>
          <a:xfrm>
            <a:off x="16979631" y="10431298"/>
            <a:ext cx="459740" cy="165100"/>
          </a:xfrm>
          <a:custGeom>
            <a:avLst/>
            <a:gdLst/>
            <a:ahLst/>
            <a:cxnLst/>
            <a:rect l="l" t="t" r="r" b="b"/>
            <a:pathLst>
              <a:path w="459740" h="165100">
                <a:moveTo>
                  <a:pt x="163890" y="44427"/>
                </a:moveTo>
                <a:lnTo>
                  <a:pt x="126835" y="62754"/>
                </a:lnTo>
                <a:lnTo>
                  <a:pt x="112708" y="100363"/>
                </a:lnTo>
                <a:lnTo>
                  <a:pt x="117703" y="127267"/>
                </a:lnTo>
                <a:lnTo>
                  <a:pt x="132823" y="148250"/>
                </a:lnTo>
                <a:lnTo>
                  <a:pt x="155442" y="161198"/>
                </a:lnTo>
                <a:lnTo>
                  <a:pt x="182936" y="163995"/>
                </a:lnTo>
                <a:lnTo>
                  <a:pt x="219911" y="150095"/>
                </a:lnTo>
                <a:lnTo>
                  <a:pt x="244456" y="121749"/>
                </a:lnTo>
                <a:lnTo>
                  <a:pt x="247551" y="111452"/>
                </a:lnTo>
                <a:lnTo>
                  <a:pt x="169900" y="111452"/>
                </a:lnTo>
                <a:lnTo>
                  <a:pt x="157820" y="103324"/>
                </a:lnTo>
                <a:lnTo>
                  <a:pt x="154172" y="88824"/>
                </a:lnTo>
                <a:lnTo>
                  <a:pt x="156788" y="72219"/>
                </a:lnTo>
                <a:lnTo>
                  <a:pt x="163502" y="57778"/>
                </a:lnTo>
                <a:lnTo>
                  <a:pt x="168154" y="50878"/>
                </a:lnTo>
                <a:lnTo>
                  <a:pt x="168167" y="50567"/>
                </a:lnTo>
                <a:lnTo>
                  <a:pt x="163890" y="44427"/>
                </a:lnTo>
                <a:close/>
              </a:path>
              <a:path w="459740" h="165100">
                <a:moveTo>
                  <a:pt x="306775" y="0"/>
                </a:moveTo>
                <a:lnTo>
                  <a:pt x="266398" y="22897"/>
                </a:lnTo>
                <a:lnTo>
                  <a:pt x="255072" y="40691"/>
                </a:lnTo>
                <a:lnTo>
                  <a:pt x="258020" y="44276"/>
                </a:lnTo>
                <a:lnTo>
                  <a:pt x="262934" y="46030"/>
                </a:lnTo>
                <a:lnTo>
                  <a:pt x="273949" y="47485"/>
                </a:lnTo>
                <a:lnTo>
                  <a:pt x="275300" y="50878"/>
                </a:lnTo>
                <a:lnTo>
                  <a:pt x="276944" y="59945"/>
                </a:lnTo>
                <a:lnTo>
                  <a:pt x="279581" y="83215"/>
                </a:lnTo>
                <a:lnTo>
                  <a:pt x="279745" y="107475"/>
                </a:lnTo>
                <a:lnTo>
                  <a:pt x="278039" y="131740"/>
                </a:lnTo>
                <a:lnTo>
                  <a:pt x="275070" y="155021"/>
                </a:lnTo>
                <a:lnTo>
                  <a:pt x="275922" y="162468"/>
                </a:lnTo>
                <a:lnTo>
                  <a:pt x="305598" y="125984"/>
                </a:lnTo>
                <a:lnTo>
                  <a:pt x="317915" y="51729"/>
                </a:lnTo>
                <a:lnTo>
                  <a:pt x="310357" y="10387"/>
                </a:lnTo>
                <a:lnTo>
                  <a:pt x="306775" y="0"/>
                </a:lnTo>
                <a:close/>
              </a:path>
              <a:path w="459740" h="165100">
                <a:moveTo>
                  <a:pt x="238452" y="30527"/>
                </a:moveTo>
                <a:lnTo>
                  <a:pt x="173866" y="30527"/>
                </a:lnTo>
                <a:lnTo>
                  <a:pt x="187170" y="32844"/>
                </a:lnTo>
                <a:lnTo>
                  <a:pt x="197753" y="38805"/>
                </a:lnTo>
                <a:lnTo>
                  <a:pt x="209489" y="60808"/>
                </a:lnTo>
                <a:lnTo>
                  <a:pt x="205807" y="86185"/>
                </a:lnTo>
                <a:lnTo>
                  <a:pt x="191135" y="106035"/>
                </a:lnTo>
                <a:lnTo>
                  <a:pt x="169900" y="111452"/>
                </a:lnTo>
                <a:lnTo>
                  <a:pt x="247551" y="111452"/>
                </a:lnTo>
                <a:lnTo>
                  <a:pt x="255258" y="85809"/>
                </a:lnTo>
                <a:lnTo>
                  <a:pt x="251003" y="49130"/>
                </a:lnTo>
                <a:lnTo>
                  <a:pt x="238452" y="30527"/>
                </a:lnTo>
                <a:close/>
              </a:path>
              <a:path w="459740" h="165100">
                <a:moveTo>
                  <a:pt x="183269" y="3886"/>
                </a:moveTo>
                <a:lnTo>
                  <a:pt x="156347" y="10211"/>
                </a:lnTo>
                <a:lnTo>
                  <a:pt x="132278" y="27475"/>
                </a:lnTo>
                <a:lnTo>
                  <a:pt x="128364" y="34046"/>
                </a:lnTo>
                <a:lnTo>
                  <a:pt x="128984" y="38951"/>
                </a:lnTo>
                <a:lnTo>
                  <a:pt x="133222" y="41092"/>
                </a:lnTo>
                <a:lnTo>
                  <a:pt x="140163" y="39370"/>
                </a:lnTo>
                <a:lnTo>
                  <a:pt x="158108" y="32491"/>
                </a:lnTo>
                <a:lnTo>
                  <a:pt x="173866" y="30527"/>
                </a:lnTo>
                <a:lnTo>
                  <a:pt x="238452" y="30527"/>
                </a:lnTo>
                <a:lnTo>
                  <a:pt x="230380" y="18564"/>
                </a:lnTo>
                <a:lnTo>
                  <a:pt x="209221" y="7127"/>
                </a:lnTo>
                <a:lnTo>
                  <a:pt x="183269" y="3886"/>
                </a:lnTo>
                <a:close/>
              </a:path>
              <a:path w="459740" h="165100">
                <a:moveTo>
                  <a:pt x="339026" y="125001"/>
                </a:moveTo>
                <a:lnTo>
                  <a:pt x="333330" y="129294"/>
                </a:lnTo>
                <a:lnTo>
                  <a:pt x="335801" y="138215"/>
                </a:lnTo>
                <a:lnTo>
                  <a:pt x="345523" y="151877"/>
                </a:lnTo>
                <a:lnTo>
                  <a:pt x="363173" y="161057"/>
                </a:lnTo>
                <a:lnTo>
                  <a:pt x="384391" y="164646"/>
                </a:lnTo>
                <a:lnTo>
                  <a:pt x="404814" y="161534"/>
                </a:lnTo>
                <a:lnTo>
                  <a:pt x="423118" y="152527"/>
                </a:lnTo>
                <a:lnTo>
                  <a:pt x="438674" y="139397"/>
                </a:lnTo>
                <a:lnTo>
                  <a:pt x="364232" y="139397"/>
                </a:lnTo>
                <a:lnTo>
                  <a:pt x="352403" y="136315"/>
                </a:lnTo>
                <a:lnTo>
                  <a:pt x="343623" y="130215"/>
                </a:lnTo>
                <a:lnTo>
                  <a:pt x="339026" y="125001"/>
                </a:lnTo>
                <a:close/>
              </a:path>
              <a:path w="459740" h="165100">
                <a:moveTo>
                  <a:pt x="443969" y="31800"/>
                </a:moveTo>
                <a:lnTo>
                  <a:pt x="384271" y="31800"/>
                </a:lnTo>
                <a:lnTo>
                  <a:pt x="392605" y="32582"/>
                </a:lnTo>
                <a:lnTo>
                  <a:pt x="399794" y="37189"/>
                </a:lnTo>
                <a:lnTo>
                  <a:pt x="405686" y="44769"/>
                </a:lnTo>
                <a:lnTo>
                  <a:pt x="410134" y="54469"/>
                </a:lnTo>
                <a:lnTo>
                  <a:pt x="415283" y="76908"/>
                </a:lnTo>
                <a:lnTo>
                  <a:pt x="414262" y="98701"/>
                </a:lnTo>
                <a:lnTo>
                  <a:pt x="405807" y="118401"/>
                </a:lnTo>
                <a:lnTo>
                  <a:pt x="388658" y="134561"/>
                </a:lnTo>
                <a:lnTo>
                  <a:pt x="377015" y="138975"/>
                </a:lnTo>
                <a:lnTo>
                  <a:pt x="364232" y="139397"/>
                </a:lnTo>
                <a:lnTo>
                  <a:pt x="438674" y="139397"/>
                </a:lnTo>
                <a:lnTo>
                  <a:pt x="438829" y="139266"/>
                </a:lnTo>
                <a:lnTo>
                  <a:pt x="451156" y="121072"/>
                </a:lnTo>
                <a:lnTo>
                  <a:pt x="459305" y="97264"/>
                </a:lnTo>
                <a:lnTo>
                  <a:pt x="458274" y="57344"/>
                </a:lnTo>
                <a:lnTo>
                  <a:pt x="443969" y="31800"/>
                </a:lnTo>
                <a:close/>
              </a:path>
              <a:path w="459740" h="165100">
                <a:moveTo>
                  <a:pt x="408396" y="6543"/>
                </a:moveTo>
                <a:lnTo>
                  <a:pt x="367350" y="9968"/>
                </a:lnTo>
                <a:lnTo>
                  <a:pt x="341454" y="28619"/>
                </a:lnTo>
                <a:lnTo>
                  <a:pt x="328107" y="56097"/>
                </a:lnTo>
                <a:lnTo>
                  <a:pt x="329395" y="84934"/>
                </a:lnTo>
                <a:lnTo>
                  <a:pt x="347403" y="107661"/>
                </a:lnTo>
                <a:lnTo>
                  <a:pt x="365676" y="113832"/>
                </a:lnTo>
                <a:lnTo>
                  <a:pt x="383415" y="111321"/>
                </a:lnTo>
                <a:lnTo>
                  <a:pt x="397443" y="101907"/>
                </a:lnTo>
                <a:lnTo>
                  <a:pt x="404584" y="87369"/>
                </a:lnTo>
                <a:lnTo>
                  <a:pt x="406653" y="74422"/>
                </a:lnTo>
                <a:lnTo>
                  <a:pt x="385032" y="74422"/>
                </a:lnTo>
                <a:lnTo>
                  <a:pt x="377180" y="70699"/>
                </a:lnTo>
                <a:lnTo>
                  <a:pt x="371549" y="63512"/>
                </a:lnTo>
                <a:lnTo>
                  <a:pt x="369213" y="53610"/>
                </a:lnTo>
                <a:lnTo>
                  <a:pt x="370045" y="46775"/>
                </a:lnTo>
                <a:lnTo>
                  <a:pt x="372882" y="40058"/>
                </a:lnTo>
                <a:lnTo>
                  <a:pt x="377649" y="34666"/>
                </a:lnTo>
                <a:lnTo>
                  <a:pt x="384271" y="31800"/>
                </a:lnTo>
                <a:lnTo>
                  <a:pt x="443969" y="31800"/>
                </a:lnTo>
                <a:lnTo>
                  <a:pt x="440004" y="24720"/>
                </a:lnTo>
                <a:lnTo>
                  <a:pt x="408396" y="6543"/>
                </a:lnTo>
                <a:close/>
              </a:path>
              <a:path w="459740" h="165100">
                <a:moveTo>
                  <a:pt x="399474" y="72249"/>
                </a:moveTo>
                <a:lnTo>
                  <a:pt x="394029" y="73934"/>
                </a:lnTo>
                <a:lnTo>
                  <a:pt x="385032" y="74422"/>
                </a:lnTo>
                <a:lnTo>
                  <a:pt x="406653" y="74422"/>
                </a:lnTo>
                <a:lnTo>
                  <a:pt x="406971" y="72427"/>
                </a:lnTo>
                <a:lnTo>
                  <a:pt x="399474" y="72249"/>
                </a:lnTo>
                <a:close/>
              </a:path>
              <a:path w="459740" h="165100">
                <a:moveTo>
                  <a:pt x="106838" y="37004"/>
                </a:moveTo>
                <a:lnTo>
                  <a:pt x="31450" y="37004"/>
                </a:lnTo>
                <a:lnTo>
                  <a:pt x="40826" y="39663"/>
                </a:lnTo>
                <a:lnTo>
                  <a:pt x="47590" y="46249"/>
                </a:lnTo>
                <a:lnTo>
                  <a:pt x="50278" y="68860"/>
                </a:lnTo>
                <a:lnTo>
                  <a:pt x="39171" y="92762"/>
                </a:lnTo>
                <a:lnTo>
                  <a:pt x="4523" y="140100"/>
                </a:lnTo>
                <a:lnTo>
                  <a:pt x="0" y="147231"/>
                </a:lnTo>
                <a:lnTo>
                  <a:pt x="4596" y="152696"/>
                </a:lnTo>
                <a:lnTo>
                  <a:pt x="11601" y="155942"/>
                </a:lnTo>
                <a:lnTo>
                  <a:pt x="28715" y="161067"/>
                </a:lnTo>
                <a:lnTo>
                  <a:pt x="49332" y="163334"/>
                </a:lnTo>
                <a:lnTo>
                  <a:pt x="69915" y="162826"/>
                </a:lnTo>
                <a:lnTo>
                  <a:pt x="108811" y="140013"/>
                </a:lnTo>
                <a:lnTo>
                  <a:pt x="109076" y="128569"/>
                </a:lnTo>
                <a:lnTo>
                  <a:pt x="63573" y="128569"/>
                </a:lnTo>
                <a:lnTo>
                  <a:pt x="55924" y="128226"/>
                </a:lnTo>
                <a:lnTo>
                  <a:pt x="50867" y="127378"/>
                </a:lnTo>
                <a:lnTo>
                  <a:pt x="48794" y="122886"/>
                </a:lnTo>
                <a:lnTo>
                  <a:pt x="52605" y="119650"/>
                </a:lnTo>
                <a:lnTo>
                  <a:pt x="69543" y="105538"/>
                </a:lnTo>
                <a:lnTo>
                  <a:pt x="87718" y="88217"/>
                </a:lnTo>
                <a:lnTo>
                  <a:pt x="102397" y="67637"/>
                </a:lnTo>
                <a:lnTo>
                  <a:pt x="108844" y="43747"/>
                </a:lnTo>
                <a:lnTo>
                  <a:pt x="106838" y="37004"/>
                </a:lnTo>
                <a:close/>
              </a:path>
              <a:path w="459740" h="165100">
                <a:moveTo>
                  <a:pt x="105284" y="120090"/>
                </a:moveTo>
                <a:lnTo>
                  <a:pt x="96845" y="122362"/>
                </a:lnTo>
                <a:lnTo>
                  <a:pt x="84484" y="125418"/>
                </a:lnTo>
                <a:lnTo>
                  <a:pt x="73243" y="127560"/>
                </a:lnTo>
                <a:lnTo>
                  <a:pt x="63573" y="128569"/>
                </a:lnTo>
                <a:lnTo>
                  <a:pt x="109076" y="128569"/>
                </a:lnTo>
                <a:lnTo>
                  <a:pt x="108268" y="123776"/>
                </a:lnTo>
                <a:lnTo>
                  <a:pt x="105284" y="120090"/>
                </a:lnTo>
                <a:close/>
              </a:path>
              <a:path w="459740" h="165100">
                <a:moveTo>
                  <a:pt x="64246" y="1397"/>
                </a:moveTo>
                <a:lnTo>
                  <a:pt x="20371" y="9688"/>
                </a:lnTo>
                <a:lnTo>
                  <a:pt x="2750" y="43747"/>
                </a:lnTo>
                <a:lnTo>
                  <a:pt x="4251" y="52364"/>
                </a:lnTo>
                <a:lnTo>
                  <a:pt x="12083" y="51495"/>
                </a:lnTo>
                <a:lnTo>
                  <a:pt x="14847" y="46071"/>
                </a:lnTo>
                <a:lnTo>
                  <a:pt x="21958" y="38922"/>
                </a:lnTo>
                <a:lnTo>
                  <a:pt x="31450" y="37004"/>
                </a:lnTo>
                <a:lnTo>
                  <a:pt x="106838" y="37004"/>
                </a:lnTo>
                <a:lnTo>
                  <a:pt x="103112" y="24480"/>
                </a:lnTo>
                <a:lnTo>
                  <a:pt x="87060" y="9561"/>
                </a:lnTo>
                <a:lnTo>
                  <a:pt x="64246" y="1397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3310723F-380D-4045-9BD6-D5023E11E4BD}"/>
              </a:ext>
            </a:extLst>
          </p:cNvPr>
          <p:cNvSpPr/>
          <p:nvPr/>
        </p:nvSpPr>
        <p:spPr>
          <a:xfrm>
            <a:off x="17312960" y="10462948"/>
            <a:ext cx="104358" cy="132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D39B21AF-BFAC-43BE-9ABC-338690C31C8C}"/>
              </a:ext>
            </a:extLst>
          </p:cNvPr>
          <p:cNvSpPr/>
          <p:nvPr/>
        </p:nvSpPr>
        <p:spPr>
          <a:xfrm>
            <a:off x="16982289" y="10432802"/>
            <a:ext cx="107159" cy="151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B7DFF441-E5DC-4939-88AB-743516BB96BC}"/>
              </a:ext>
            </a:extLst>
          </p:cNvPr>
          <p:cNvSpPr/>
          <p:nvPr/>
        </p:nvSpPr>
        <p:spPr>
          <a:xfrm>
            <a:off x="17238950" y="10433536"/>
            <a:ext cx="58728" cy="7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>
            <a:extLst>
              <a:ext uri="{FF2B5EF4-FFF2-40B4-BE49-F238E27FC236}">
                <a16:creationId xmlns:a16="http://schemas.microsoft.com/office/drawing/2014/main" id="{5CE06996-B854-454A-9A1A-726BF6360EBF}"/>
              </a:ext>
            </a:extLst>
          </p:cNvPr>
          <p:cNvSpPr/>
          <p:nvPr/>
        </p:nvSpPr>
        <p:spPr>
          <a:xfrm>
            <a:off x="17133656" y="10463252"/>
            <a:ext cx="77130" cy="105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E8D0654B-8412-4934-BC10-2031F75AED2C}"/>
              </a:ext>
            </a:extLst>
          </p:cNvPr>
          <p:cNvSpPr/>
          <p:nvPr/>
        </p:nvSpPr>
        <p:spPr>
          <a:xfrm>
            <a:off x="17187840" y="102602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51" y="0"/>
                </a:moveTo>
                <a:lnTo>
                  <a:pt x="12245" y="1575"/>
                </a:lnTo>
                <a:lnTo>
                  <a:pt x="5871" y="5871"/>
                </a:lnTo>
                <a:lnTo>
                  <a:pt x="1575" y="12245"/>
                </a:lnTo>
                <a:lnTo>
                  <a:pt x="0" y="20051"/>
                </a:lnTo>
                <a:lnTo>
                  <a:pt x="1575" y="27854"/>
                </a:lnTo>
                <a:lnTo>
                  <a:pt x="5871" y="34228"/>
                </a:lnTo>
                <a:lnTo>
                  <a:pt x="12245" y="38526"/>
                </a:lnTo>
                <a:lnTo>
                  <a:pt x="20051" y="40103"/>
                </a:lnTo>
                <a:lnTo>
                  <a:pt x="27854" y="38526"/>
                </a:lnTo>
                <a:lnTo>
                  <a:pt x="34228" y="34228"/>
                </a:lnTo>
                <a:lnTo>
                  <a:pt x="38526" y="27854"/>
                </a:lnTo>
                <a:lnTo>
                  <a:pt x="40103" y="20051"/>
                </a:lnTo>
                <a:lnTo>
                  <a:pt x="38526" y="12245"/>
                </a:lnTo>
                <a:lnTo>
                  <a:pt x="34228" y="5871"/>
                </a:lnTo>
                <a:lnTo>
                  <a:pt x="27854" y="1575"/>
                </a:lnTo>
                <a:lnTo>
                  <a:pt x="20051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94845FDB-D3CD-41FA-AD4B-C2F710FBFCEB}"/>
              </a:ext>
            </a:extLst>
          </p:cNvPr>
          <p:cNvSpPr/>
          <p:nvPr/>
        </p:nvSpPr>
        <p:spPr>
          <a:xfrm>
            <a:off x="17172874" y="10303301"/>
            <a:ext cx="42545" cy="115570"/>
          </a:xfrm>
          <a:custGeom>
            <a:avLst/>
            <a:gdLst/>
            <a:ahLst/>
            <a:cxnLst/>
            <a:rect l="l" t="t" r="r" b="b"/>
            <a:pathLst>
              <a:path w="42544" h="115570">
                <a:moveTo>
                  <a:pt x="1834" y="0"/>
                </a:moveTo>
                <a:lnTo>
                  <a:pt x="1400" y="7824"/>
                </a:lnTo>
                <a:lnTo>
                  <a:pt x="221" y="17716"/>
                </a:lnTo>
                <a:lnTo>
                  <a:pt x="0" y="42003"/>
                </a:lnTo>
                <a:lnTo>
                  <a:pt x="9596" y="91381"/>
                </a:lnTo>
                <a:lnTo>
                  <a:pt x="28258" y="115035"/>
                </a:lnTo>
                <a:lnTo>
                  <a:pt x="32494" y="112546"/>
                </a:lnTo>
                <a:lnTo>
                  <a:pt x="34021" y="107284"/>
                </a:lnTo>
                <a:lnTo>
                  <a:pt x="34407" y="89947"/>
                </a:lnTo>
                <a:lnTo>
                  <a:pt x="36135" y="65169"/>
                </a:lnTo>
                <a:lnTo>
                  <a:pt x="38811" y="40751"/>
                </a:lnTo>
                <a:lnTo>
                  <a:pt x="42042" y="24491"/>
                </a:lnTo>
                <a:lnTo>
                  <a:pt x="41426" y="15262"/>
                </a:lnTo>
                <a:lnTo>
                  <a:pt x="34543" y="7824"/>
                </a:lnTo>
                <a:lnTo>
                  <a:pt x="24330" y="2745"/>
                </a:lnTo>
                <a:lnTo>
                  <a:pt x="13718" y="596"/>
                </a:lnTo>
                <a:lnTo>
                  <a:pt x="1834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A69C2687-1358-4F36-A20C-947D735E163F}"/>
              </a:ext>
            </a:extLst>
          </p:cNvPr>
          <p:cNvSpPr/>
          <p:nvPr/>
        </p:nvSpPr>
        <p:spPr>
          <a:xfrm>
            <a:off x="17225057" y="10303065"/>
            <a:ext cx="135255" cy="118745"/>
          </a:xfrm>
          <a:custGeom>
            <a:avLst/>
            <a:gdLst/>
            <a:ahLst/>
            <a:cxnLst/>
            <a:rect l="l" t="t" r="r" b="b"/>
            <a:pathLst>
              <a:path w="135255" h="118745">
                <a:moveTo>
                  <a:pt x="23641" y="2503"/>
                </a:moveTo>
                <a:lnTo>
                  <a:pt x="3539" y="37628"/>
                </a:lnTo>
                <a:lnTo>
                  <a:pt x="11" y="89797"/>
                </a:lnTo>
                <a:lnTo>
                  <a:pt x="0" y="92581"/>
                </a:lnTo>
                <a:lnTo>
                  <a:pt x="835" y="108083"/>
                </a:lnTo>
                <a:lnTo>
                  <a:pt x="1854" y="115937"/>
                </a:lnTo>
                <a:lnTo>
                  <a:pt x="6846" y="118365"/>
                </a:lnTo>
                <a:lnTo>
                  <a:pt x="12322" y="112962"/>
                </a:lnTo>
                <a:lnTo>
                  <a:pt x="16206" y="107321"/>
                </a:lnTo>
                <a:lnTo>
                  <a:pt x="19683" y="99266"/>
                </a:lnTo>
                <a:lnTo>
                  <a:pt x="22956" y="89797"/>
                </a:lnTo>
                <a:lnTo>
                  <a:pt x="26227" y="79916"/>
                </a:lnTo>
                <a:lnTo>
                  <a:pt x="30092" y="73279"/>
                </a:lnTo>
                <a:lnTo>
                  <a:pt x="35169" y="70932"/>
                </a:lnTo>
                <a:lnTo>
                  <a:pt x="134817" y="70932"/>
                </a:lnTo>
                <a:lnTo>
                  <a:pt x="135107" y="69376"/>
                </a:lnTo>
                <a:lnTo>
                  <a:pt x="134704" y="62964"/>
                </a:lnTo>
                <a:lnTo>
                  <a:pt x="88969" y="62964"/>
                </a:lnTo>
                <a:lnTo>
                  <a:pt x="81231" y="62241"/>
                </a:lnTo>
                <a:lnTo>
                  <a:pt x="50454" y="20918"/>
                </a:lnTo>
                <a:lnTo>
                  <a:pt x="31614" y="4404"/>
                </a:lnTo>
                <a:lnTo>
                  <a:pt x="23641" y="2503"/>
                </a:lnTo>
                <a:close/>
              </a:path>
              <a:path w="135255" h="118745">
                <a:moveTo>
                  <a:pt x="134817" y="70932"/>
                </a:moveTo>
                <a:lnTo>
                  <a:pt x="35169" y="70932"/>
                </a:lnTo>
                <a:lnTo>
                  <a:pt x="40970" y="72103"/>
                </a:lnTo>
                <a:lnTo>
                  <a:pt x="47001" y="76021"/>
                </a:lnTo>
                <a:lnTo>
                  <a:pt x="54069" y="82141"/>
                </a:lnTo>
                <a:lnTo>
                  <a:pt x="73587" y="99317"/>
                </a:lnTo>
                <a:lnTo>
                  <a:pt x="84665" y="108753"/>
                </a:lnTo>
                <a:lnTo>
                  <a:pt x="93491" y="114088"/>
                </a:lnTo>
                <a:lnTo>
                  <a:pt x="102542" y="115936"/>
                </a:lnTo>
                <a:lnTo>
                  <a:pt x="111293" y="114459"/>
                </a:lnTo>
                <a:lnTo>
                  <a:pt x="119271" y="109810"/>
                </a:lnTo>
                <a:lnTo>
                  <a:pt x="130779" y="92581"/>
                </a:lnTo>
                <a:lnTo>
                  <a:pt x="134817" y="70932"/>
                </a:lnTo>
                <a:close/>
              </a:path>
              <a:path w="135255" h="118745">
                <a:moveTo>
                  <a:pt x="98255" y="0"/>
                </a:moveTo>
                <a:lnTo>
                  <a:pt x="85571" y="5165"/>
                </a:lnTo>
                <a:lnTo>
                  <a:pt x="82759" y="16850"/>
                </a:lnTo>
                <a:lnTo>
                  <a:pt x="85032" y="24679"/>
                </a:lnTo>
                <a:lnTo>
                  <a:pt x="87573" y="34693"/>
                </a:lnTo>
                <a:lnTo>
                  <a:pt x="89506" y="44757"/>
                </a:lnTo>
                <a:lnTo>
                  <a:pt x="89953" y="52733"/>
                </a:lnTo>
                <a:lnTo>
                  <a:pt x="88969" y="62964"/>
                </a:lnTo>
                <a:lnTo>
                  <a:pt x="134704" y="62964"/>
                </a:lnTo>
                <a:lnTo>
                  <a:pt x="133521" y="44166"/>
                </a:lnTo>
                <a:lnTo>
                  <a:pt x="127278" y="20918"/>
                </a:lnTo>
                <a:lnTo>
                  <a:pt x="114322" y="4278"/>
                </a:lnTo>
                <a:lnTo>
                  <a:pt x="98255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457D144C-FCC8-4A9D-86D3-1921DBEB7754}"/>
              </a:ext>
            </a:extLst>
          </p:cNvPr>
          <p:cNvSpPr/>
          <p:nvPr/>
        </p:nvSpPr>
        <p:spPr>
          <a:xfrm>
            <a:off x="17370497" y="10300710"/>
            <a:ext cx="124460" cy="120650"/>
          </a:xfrm>
          <a:custGeom>
            <a:avLst/>
            <a:gdLst/>
            <a:ahLst/>
            <a:cxnLst/>
            <a:rect l="l" t="t" r="r" b="b"/>
            <a:pathLst>
              <a:path w="124459" h="120650">
                <a:moveTo>
                  <a:pt x="5895" y="66864"/>
                </a:moveTo>
                <a:lnTo>
                  <a:pt x="0" y="70633"/>
                </a:lnTo>
                <a:lnTo>
                  <a:pt x="2963" y="76728"/>
                </a:lnTo>
                <a:lnTo>
                  <a:pt x="11594" y="90381"/>
                </a:lnTo>
                <a:lnTo>
                  <a:pt x="25233" y="104483"/>
                </a:lnTo>
                <a:lnTo>
                  <a:pt x="43472" y="115621"/>
                </a:lnTo>
                <a:lnTo>
                  <a:pt x="65903" y="120381"/>
                </a:lnTo>
                <a:lnTo>
                  <a:pt x="75274" y="119524"/>
                </a:lnTo>
                <a:lnTo>
                  <a:pt x="83841" y="116783"/>
                </a:lnTo>
                <a:lnTo>
                  <a:pt x="91264" y="112413"/>
                </a:lnTo>
                <a:lnTo>
                  <a:pt x="97201" y="106674"/>
                </a:lnTo>
                <a:lnTo>
                  <a:pt x="103194" y="97209"/>
                </a:lnTo>
                <a:lnTo>
                  <a:pt x="62783" y="97209"/>
                </a:lnTo>
                <a:lnTo>
                  <a:pt x="50232" y="95529"/>
                </a:lnTo>
                <a:lnTo>
                  <a:pt x="37420" y="90193"/>
                </a:lnTo>
                <a:lnTo>
                  <a:pt x="24525" y="82030"/>
                </a:lnTo>
                <a:lnTo>
                  <a:pt x="11727" y="71869"/>
                </a:lnTo>
                <a:lnTo>
                  <a:pt x="5895" y="66864"/>
                </a:lnTo>
                <a:close/>
              </a:path>
              <a:path w="124459" h="120650">
                <a:moveTo>
                  <a:pt x="53767" y="0"/>
                </a:moveTo>
                <a:lnTo>
                  <a:pt x="26721" y="5777"/>
                </a:lnTo>
                <a:lnTo>
                  <a:pt x="9713" y="16991"/>
                </a:lnTo>
                <a:lnTo>
                  <a:pt x="1370" y="32962"/>
                </a:lnTo>
                <a:lnTo>
                  <a:pt x="2857" y="50178"/>
                </a:lnTo>
                <a:lnTo>
                  <a:pt x="35794" y="74944"/>
                </a:lnTo>
                <a:lnTo>
                  <a:pt x="60019" y="81942"/>
                </a:lnTo>
                <a:lnTo>
                  <a:pt x="68378" y="85937"/>
                </a:lnTo>
                <a:lnTo>
                  <a:pt x="70636" y="90930"/>
                </a:lnTo>
                <a:lnTo>
                  <a:pt x="68276" y="95246"/>
                </a:lnTo>
                <a:lnTo>
                  <a:pt x="62783" y="97209"/>
                </a:lnTo>
                <a:lnTo>
                  <a:pt x="103194" y="97209"/>
                </a:lnTo>
                <a:lnTo>
                  <a:pt x="104693" y="94841"/>
                </a:lnTo>
                <a:lnTo>
                  <a:pt x="108089" y="83757"/>
                </a:lnTo>
                <a:lnTo>
                  <a:pt x="107509" y="74211"/>
                </a:lnTo>
                <a:lnTo>
                  <a:pt x="69438" y="52150"/>
                </a:lnTo>
                <a:lnTo>
                  <a:pt x="56260" y="49786"/>
                </a:lnTo>
                <a:lnTo>
                  <a:pt x="47126" y="46271"/>
                </a:lnTo>
                <a:lnTo>
                  <a:pt x="44938" y="40740"/>
                </a:lnTo>
                <a:lnTo>
                  <a:pt x="49186" y="36029"/>
                </a:lnTo>
                <a:lnTo>
                  <a:pt x="59359" y="34970"/>
                </a:lnTo>
                <a:lnTo>
                  <a:pt x="123838" y="34970"/>
                </a:lnTo>
                <a:lnTo>
                  <a:pt x="123998" y="34183"/>
                </a:lnTo>
                <a:lnTo>
                  <a:pt x="118697" y="17316"/>
                </a:lnTo>
                <a:lnTo>
                  <a:pt x="104491" y="6625"/>
                </a:lnTo>
                <a:lnTo>
                  <a:pt x="81269" y="568"/>
                </a:lnTo>
                <a:lnTo>
                  <a:pt x="53767" y="0"/>
                </a:lnTo>
                <a:close/>
              </a:path>
              <a:path w="124459" h="120650">
                <a:moveTo>
                  <a:pt x="123838" y="34970"/>
                </a:moveTo>
                <a:lnTo>
                  <a:pt x="59359" y="34970"/>
                </a:lnTo>
                <a:lnTo>
                  <a:pt x="70081" y="37452"/>
                </a:lnTo>
                <a:lnTo>
                  <a:pt x="80102" y="41828"/>
                </a:lnTo>
                <a:lnTo>
                  <a:pt x="90060" y="47924"/>
                </a:lnTo>
                <a:lnTo>
                  <a:pt x="100593" y="55566"/>
                </a:lnTo>
                <a:lnTo>
                  <a:pt x="112226" y="57829"/>
                </a:lnTo>
                <a:lnTo>
                  <a:pt x="120934" y="49194"/>
                </a:lnTo>
                <a:lnTo>
                  <a:pt x="123838" y="3497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7065017D-7EF8-4C1C-9A9F-EBBEDBD122E9}"/>
              </a:ext>
            </a:extLst>
          </p:cNvPr>
          <p:cNvSpPr/>
          <p:nvPr/>
        </p:nvSpPr>
        <p:spPr>
          <a:xfrm>
            <a:off x="17503164" y="10294240"/>
            <a:ext cx="122555" cy="129539"/>
          </a:xfrm>
          <a:custGeom>
            <a:avLst/>
            <a:gdLst/>
            <a:ahLst/>
            <a:cxnLst/>
            <a:rect l="l" t="t" r="r" b="b"/>
            <a:pathLst>
              <a:path w="122555" h="129540">
                <a:moveTo>
                  <a:pt x="96092" y="94185"/>
                </a:moveTo>
                <a:lnTo>
                  <a:pt x="43820" y="94185"/>
                </a:lnTo>
                <a:lnTo>
                  <a:pt x="50867" y="95525"/>
                </a:lnTo>
                <a:lnTo>
                  <a:pt x="54940" y="100112"/>
                </a:lnTo>
                <a:lnTo>
                  <a:pt x="65183" y="110290"/>
                </a:lnTo>
                <a:lnTo>
                  <a:pt x="75175" y="117815"/>
                </a:lnTo>
                <a:lnTo>
                  <a:pt x="84696" y="123067"/>
                </a:lnTo>
                <a:lnTo>
                  <a:pt x="93525" y="126425"/>
                </a:lnTo>
                <a:lnTo>
                  <a:pt x="93913" y="126676"/>
                </a:lnTo>
                <a:lnTo>
                  <a:pt x="95075" y="126875"/>
                </a:lnTo>
                <a:lnTo>
                  <a:pt x="99148" y="127996"/>
                </a:lnTo>
                <a:lnTo>
                  <a:pt x="102865" y="128582"/>
                </a:lnTo>
                <a:lnTo>
                  <a:pt x="112959" y="129399"/>
                </a:lnTo>
                <a:lnTo>
                  <a:pt x="118938" y="127692"/>
                </a:lnTo>
                <a:lnTo>
                  <a:pt x="121043" y="124990"/>
                </a:lnTo>
                <a:lnTo>
                  <a:pt x="122498" y="123242"/>
                </a:lnTo>
                <a:lnTo>
                  <a:pt x="122310" y="121095"/>
                </a:lnTo>
                <a:lnTo>
                  <a:pt x="119567" y="118970"/>
                </a:lnTo>
                <a:lnTo>
                  <a:pt x="118708" y="118237"/>
                </a:lnTo>
                <a:lnTo>
                  <a:pt x="117734" y="117462"/>
                </a:lnTo>
                <a:lnTo>
                  <a:pt x="116677" y="116656"/>
                </a:lnTo>
                <a:lnTo>
                  <a:pt x="96092" y="94185"/>
                </a:lnTo>
                <a:close/>
              </a:path>
              <a:path w="122555" h="129540">
                <a:moveTo>
                  <a:pt x="14229" y="7934"/>
                </a:moveTo>
                <a:lnTo>
                  <a:pt x="929" y="61288"/>
                </a:lnTo>
                <a:lnTo>
                  <a:pt x="0" y="104028"/>
                </a:lnTo>
                <a:lnTo>
                  <a:pt x="3371" y="116893"/>
                </a:lnTo>
                <a:lnTo>
                  <a:pt x="11801" y="124699"/>
                </a:lnTo>
                <a:lnTo>
                  <a:pt x="22880" y="128045"/>
                </a:lnTo>
                <a:lnTo>
                  <a:pt x="34197" y="127535"/>
                </a:lnTo>
                <a:lnTo>
                  <a:pt x="41707" y="123827"/>
                </a:lnTo>
                <a:lnTo>
                  <a:pt x="44574" y="117815"/>
                </a:lnTo>
                <a:lnTo>
                  <a:pt x="44754" y="110503"/>
                </a:lnTo>
                <a:lnTo>
                  <a:pt x="44176" y="102949"/>
                </a:lnTo>
                <a:lnTo>
                  <a:pt x="43820" y="94185"/>
                </a:lnTo>
                <a:lnTo>
                  <a:pt x="96092" y="94185"/>
                </a:lnTo>
                <a:lnTo>
                  <a:pt x="92102" y="89829"/>
                </a:lnTo>
                <a:lnTo>
                  <a:pt x="83371" y="65609"/>
                </a:lnTo>
                <a:lnTo>
                  <a:pt x="85216" y="44961"/>
                </a:lnTo>
                <a:lnTo>
                  <a:pt x="41286" y="44961"/>
                </a:lnTo>
                <a:lnTo>
                  <a:pt x="36669" y="38061"/>
                </a:lnTo>
                <a:lnTo>
                  <a:pt x="30250" y="25622"/>
                </a:lnTo>
                <a:lnTo>
                  <a:pt x="25852" y="17214"/>
                </a:lnTo>
                <a:lnTo>
                  <a:pt x="23318" y="13559"/>
                </a:lnTo>
                <a:lnTo>
                  <a:pt x="18962" y="9246"/>
                </a:lnTo>
                <a:lnTo>
                  <a:pt x="14229" y="7934"/>
                </a:lnTo>
                <a:close/>
              </a:path>
              <a:path w="122555" h="129540">
                <a:moveTo>
                  <a:pt x="103379" y="0"/>
                </a:moveTo>
                <a:lnTo>
                  <a:pt x="59069" y="27949"/>
                </a:lnTo>
                <a:lnTo>
                  <a:pt x="41286" y="44961"/>
                </a:lnTo>
                <a:lnTo>
                  <a:pt x="85216" y="44961"/>
                </a:lnTo>
                <a:lnTo>
                  <a:pt x="85231" y="44795"/>
                </a:lnTo>
                <a:lnTo>
                  <a:pt x="92426" y="28187"/>
                </a:lnTo>
                <a:lnTo>
                  <a:pt x="95630" y="22857"/>
                </a:lnTo>
                <a:lnTo>
                  <a:pt x="99452" y="17465"/>
                </a:lnTo>
                <a:lnTo>
                  <a:pt x="108017" y="6188"/>
                </a:lnTo>
                <a:lnTo>
                  <a:pt x="10337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EEEEA1F0-0CB9-488B-AC68-5177BCF752CC}"/>
              </a:ext>
            </a:extLst>
          </p:cNvPr>
          <p:cNvSpPr/>
          <p:nvPr/>
        </p:nvSpPr>
        <p:spPr>
          <a:xfrm>
            <a:off x="16965614" y="1030170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30" h="119379">
                <a:moveTo>
                  <a:pt x="193644" y="57380"/>
                </a:moveTo>
                <a:lnTo>
                  <a:pt x="131378" y="57380"/>
                </a:lnTo>
                <a:lnTo>
                  <a:pt x="137943" y="58773"/>
                </a:lnTo>
                <a:lnTo>
                  <a:pt x="141262" y="65244"/>
                </a:lnTo>
                <a:lnTo>
                  <a:pt x="149003" y="83718"/>
                </a:lnTo>
                <a:lnTo>
                  <a:pt x="156518" y="101771"/>
                </a:lnTo>
                <a:lnTo>
                  <a:pt x="166680" y="114987"/>
                </a:lnTo>
                <a:lnTo>
                  <a:pt x="182360" y="118949"/>
                </a:lnTo>
                <a:lnTo>
                  <a:pt x="198383" y="109456"/>
                </a:lnTo>
                <a:lnTo>
                  <a:pt x="201928" y="90307"/>
                </a:lnTo>
                <a:lnTo>
                  <a:pt x="197577" y="67649"/>
                </a:lnTo>
                <a:lnTo>
                  <a:pt x="193644" y="57380"/>
                </a:lnTo>
                <a:close/>
              </a:path>
              <a:path w="201930" h="119379">
                <a:moveTo>
                  <a:pt x="63076" y="2921"/>
                </a:moveTo>
                <a:lnTo>
                  <a:pt x="25136" y="46851"/>
                </a:lnTo>
                <a:lnTo>
                  <a:pt x="9813" y="81792"/>
                </a:lnTo>
                <a:lnTo>
                  <a:pt x="0" y="114006"/>
                </a:lnTo>
                <a:lnTo>
                  <a:pt x="4628" y="115975"/>
                </a:lnTo>
                <a:lnTo>
                  <a:pt x="12600" y="117697"/>
                </a:lnTo>
                <a:lnTo>
                  <a:pt x="22737" y="117211"/>
                </a:lnTo>
                <a:lnTo>
                  <a:pt x="50383" y="89405"/>
                </a:lnTo>
                <a:lnTo>
                  <a:pt x="51714" y="79846"/>
                </a:lnTo>
                <a:lnTo>
                  <a:pt x="53370" y="70793"/>
                </a:lnTo>
                <a:lnTo>
                  <a:pt x="56596" y="65085"/>
                </a:lnTo>
                <a:lnTo>
                  <a:pt x="61282" y="62994"/>
                </a:lnTo>
                <a:lnTo>
                  <a:pt x="129482" y="62994"/>
                </a:lnTo>
                <a:lnTo>
                  <a:pt x="131378" y="57380"/>
                </a:lnTo>
                <a:lnTo>
                  <a:pt x="193644" y="57380"/>
                </a:lnTo>
                <a:lnTo>
                  <a:pt x="189910" y="47632"/>
                </a:lnTo>
                <a:lnTo>
                  <a:pt x="187539" y="43242"/>
                </a:lnTo>
                <a:lnTo>
                  <a:pt x="96027" y="43242"/>
                </a:lnTo>
                <a:lnTo>
                  <a:pt x="91963" y="41070"/>
                </a:lnTo>
                <a:lnTo>
                  <a:pt x="87819" y="34229"/>
                </a:lnTo>
                <a:lnTo>
                  <a:pt x="83944" y="25373"/>
                </a:lnTo>
                <a:lnTo>
                  <a:pt x="78636" y="15033"/>
                </a:lnTo>
                <a:lnTo>
                  <a:pt x="71734" y="6464"/>
                </a:lnTo>
                <a:lnTo>
                  <a:pt x="63076" y="2921"/>
                </a:lnTo>
                <a:close/>
              </a:path>
              <a:path w="201930" h="119379">
                <a:moveTo>
                  <a:pt x="129482" y="62994"/>
                </a:moveTo>
                <a:lnTo>
                  <a:pt x="61282" y="62994"/>
                </a:lnTo>
                <a:lnTo>
                  <a:pt x="66134" y="64478"/>
                </a:lnTo>
                <a:lnTo>
                  <a:pt x="69861" y="69495"/>
                </a:lnTo>
                <a:lnTo>
                  <a:pt x="74489" y="81792"/>
                </a:lnTo>
                <a:lnTo>
                  <a:pt x="80008" y="94214"/>
                </a:lnTo>
                <a:lnTo>
                  <a:pt x="87560" y="103898"/>
                </a:lnTo>
                <a:lnTo>
                  <a:pt x="98195" y="107766"/>
                </a:lnTo>
                <a:lnTo>
                  <a:pt x="109191" y="103281"/>
                </a:lnTo>
                <a:lnTo>
                  <a:pt x="117677" y="92329"/>
                </a:lnTo>
                <a:lnTo>
                  <a:pt x="124034" y="78523"/>
                </a:lnTo>
                <a:lnTo>
                  <a:pt x="128776" y="65085"/>
                </a:lnTo>
                <a:lnTo>
                  <a:pt x="129482" y="62994"/>
                </a:lnTo>
                <a:close/>
              </a:path>
              <a:path w="201930" h="119379">
                <a:moveTo>
                  <a:pt x="142969" y="0"/>
                </a:moveTo>
                <a:lnTo>
                  <a:pt x="130649" y="3688"/>
                </a:lnTo>
                <a:lnTo>
                  <a:pt x="120040" y="12922"/>
                </a:lnTo>
                <a:lnTo>
                  <a:pt x="111329" y="24482"/>
                </a:lnTo>
                <a:lnTo>
                  <a:pt x="104698" y="35150"/>
                </a:lnTo>
                <a:lnTo>
                  <a:pt x="100207" y="41138"/>
                </a:lnTo>
                <a:lnTo>
                  <a:pt x="96027" y="43242"/>
                </a:lnTo>
                <a:lnTo>
                  <a:pt x="187539" y="43242"/>
                </a:lnTo>
                <a:lnTo>
                  <a:pt x="180423" y="30069"/>
                </a:lnTo>
                <a:lnTo>
                  <a:pt x="169157" y="14875"/>
                </a:lnTo>
                <a:lnTo>
                  <a:pt x="156532" y="4151"/>
                </a:lnTo>
                <a:lnTo>
                  <a:pt x="14296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B49803F8-1E1D-4DBA-99AE-FD6707FF351E}"/>
              </a:ext>
            </a:extLst>
          </p:cNvPr>
          <p:cNvSpPr/>
          <p:nvPr/>
        </p:nvSpPr>
        <p:spPr>
          <a:xfrm>
            <a:off x="17185747" y="10326376"/>
            <a:ext cx="29539" cy="91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2A83F78E-9732-4A15-8511-08A9DEDA0B0C}"/>
              </a:ext>
            </a:extLst>
          </p:cNvPr>
          <p:cNvSpPr/>
          <p:nvPr/>
        </p:nvSpPr>
        <p:spPr>
          <a:xfrm>
            <a:off x="17225040" y="10303026"/>
            <a:ext cx="129292" cy="118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4">
            <a:extLst>
              <a:ext uri="{FF2B5EF4-FFF2-40B4-BE49-F238E27FC236}">
                <a16:creationId xmlns:a16="http://schemas.microsoft.com/office/drawing/2014/main" id="{AAF66D94-9B2E-41AC-9FEF-687A3A60D5B4}"/>
              </a:ext>
            </a:extLst>
          </p:cNvPr>
          <p:cNvSpPr/>
          <p:nvPr/>
        </p:nvSpPr>
        <p:spPr>
          <a:xfrm>
            <a:off x="17510062" y="10298712"/>
            <a:ext cx="115253" cy="124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6E70147A-B2C3-4CF2-98E5-0730EE7E6BB0}"/>
              </a:ext>
            </a:extLst>
          </p:cNvPr>
          <p:cNvSpPr/>
          <p:nvPr/>
        </p:nvSpPr>
        <p:spPr>
          <a:xfrm>
            <a:off x="16966761" y="10301707"/>
            <a:ext cx="200270" cy="115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C8B9E0B9-5720-49CF-83A4-DE7047E55752}"/>
              </a:ext>
            </a:extLst>
          </p:cNvPr>
          <p:cNvSpPr/>
          <p:nvPr/>
        </p:nvSpPr>
        <p:spPr>
          <a:xfrm>
            <a:off x="17371460" y="10309235"/>
            <a:ext cx="123039" cy="111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4E405A87-F36E-4066-9692-0EA079AD22C4}"/>
              </a:ext>
            </a:extLst>
          </p:cNvPr>
          <p:cNvSpPr/>
          <p:nvPr/>
        </p:nvSpPr>
        <p:spPr>
          <a:xfrm>
            <a:off x="17856573" y="10300939"/>
            <a:ext cx="299981" cy="295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8AAFEB02-04D6-4AE6-A8BD-AE23685494A8}"/>
              </a:ext>
            </a:extLst>
          </p:cNvPr>
          <p:cNvSpPr/>
          <p:nvPr/>
        </p:nvSpPr>
        <p:spPr>
          <a:xfrm>
            <a:off x="2874497" y="10467613"/>
            <a:ext cx="13122275" cy="0"/>
          </a:xfrm>
          <a:custGeom>
            <a:avLst/>
            <a:gdLst/>
            <a:ahLst/>
            <a:cxnLst/>
            <a:rect l="l" t="t" r="r" b="b"/>
            <a:pathLst>
              <a:path w="13122275">
                <a:moveTo>
                  <a:pt x="0" y="0"/>
                </a:moveTo>
                <a:lnTo>
                  <a:pt x="13121998" y="0"/>
                </a:lnTo>
              </a:path>
            </a:pathLst>
          </a:custGeom>
          <a:ln w="7853">
            <a:solidFill>
              <a:srgbClr val="81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2370AA82-4BA7-45C2-8D60-BED9AD78E3BB}"/>
              </a:ext>
            </a:extLst>
          </p:cNvPr>
          <p:cNvSpPr/>
          <p:nvPr/>
        </p:nvSpPr>
        <p:spPr>
          <a:xfrm>
            <a:off x="1960062" y="9340239"/>
            <a:ext cx="2286327" cy="1133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853FCE58-0163-40A5-9B42-79A8F6B77B71}"/>
              </a:ext>
            </a:extLst>
          </p:cNvPr>
          <p:cNvSpPr txBox="1"/>
          <p:nvPr/>
        </p:nvSpPr>
        <p:spPr>
          <a:xfrm>
            <a:off x="2212945" y="1432305"/>
            <a:ext cx="6248400" cy="7907934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Спортивно-стрелковый комплекс  им. маршала </a:t>
            </a:r>
            <a:r>
              <a:rPr lang="ru-RU" sz="2100" spc="-5" dirty="0" err="1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С.Тимошенко</a:t>
            </a:r>
            <a:endParaRPr lang="ru-RU" sz="2100" spc="-5" dirty="0">
              <a:solidFill>
                <a:srgbClr val="59595C"/>
              </a:solidFill>
              <a:latin typeface="Roboto"/>
              <a:cs typeface="Roboto"/>
              <a:sym typeface="Calibri"/>
            </a:endParaRP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Спортивно-стрелковый комплекс «</a:t>
            </a:r>
            <a:r>
              <a:rPr lang="ru-RU" sz="2100" spc="-5" dirty="0" err="1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Sporting</a:t>
            </a: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 </a:t>
            </a:r>
            <a:r>
              <a:rPr lang="ru-RU" sz="2100" spc="-5" dirty="0" err="1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Club</a:t>
            </a: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»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Физкультурно-оздоровительный спортивный комплекс «Уручье»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«СОК «Олимпийский» (Пляжный футбол)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«СОК «Олимпийский» (Стрельба из лука)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Центр Минска (Велоспорт – шоссе)</a:t>
            </a:r>
            <a:endParaRPr lang="ru-RU" sz="2100" spc="-5" dirty="0">
              <a:solidFill>
                <a:srgbClr val="59595C"/>
              </a:solidFill>
              <a:latin typeface="Roboto"/>
              <a:cs typeface="Roboto"/>
              <a:sym typeface="Arial"/>
            </a:endParaRP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Стадион «Динамо»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КСРУП «Дворец спорта» 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Спортивный комплекс «</a:t>
            </a:r>
            <a:r>
              <a:rPr lang="ru-RU" sz="2100" spc="-5" dirty="0" err="1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Palova</a:t>
            </a: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 Арена»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Спортивная база учреждения «РЦОП по теннису»</a:t>
            </a: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СРК «</a:t>
            </a:r>
            <a:r>
              <a:rPr lang="ru-RU" sz="2100" spc="-5" dirty="0" err="1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Falcon</a:t>
            </a: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 </a:t>
            </a:r>
            <a:r>
              <a:rPr lang="ru-RU" sz="2100" spc="-5" dirty="0" err="1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Club</a:t>
            </a: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»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Велодром (МКСК «Минск-Арена»)</a:t>
            </a:r>
            <a:endParaRPr lang="ru-RU" sz="2100" spc="-5" dirty="0">
              <a:solidFill>
                <a:srgbClr val="59595C"/>
              </a:solidFill>
              <a:latin typeface="Roboto"/>
              <a:cs typeface="Roboto"/>
              <a:sym typeface="Arial"/>
            </a:endParaRPr>
          </a:p>
          <a:p>
            <a:pPr marL="514350" lvl="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МКСК «Минск-Арена»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Гребной канал учреждения «РЦОП по гребным видам спорта» </a:t>
            </a:r>
          </a:p>
          <a:p>
            <a:pPr marL="514350" indent="-514350">
              <a:spcBef>
                <a:spcPts val="400"/>
              </a:spcBef>
              <a:spcAft>
                <a:spcPts val="400"/>
              </a:spcAft>
              <a:buClr>
                <a:srgbClr val="FAA21B"/>
              </a:buClr>
              <a:buSzPts val="1600"/>
              <a:buFont typeface="+mj-lt"/>
              <a:buAutoNum type="arabicPeriod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  <a:sym typeface="Calibri"/>
              </a:rPr>
              <a:t>МКСРК «Чижовка-Арена»</a:t>
            </a:r>
            <a:endParaRPr lang="ru-RU" sz="2100" spc="-5" dirty="0">
              <a:solidFill>
                <a:srgbClr val="59595C"/>
              </a:solidFill>
              <a:latin typeface="Roboto"/>
              <a:cs typeface="Roboto"/>
            </a:endParaRPr>
          </a:p>
        </p:txBody>
      </p:sp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11463288-0F08-4238-8D6B-214869ADEA3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461345" y="1854536"/>
            <a:ext cx="9783030" cy="700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96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E7660576-0EDA-4913-9DFD-83C6928DFC19}"/>
              </a:ext>
            </a:extLst>
          </p:cNvPr>
          <p:cNvSpPr txBox="1">
            <a:spLocks/>
          </p:cNvSpPr>
          <p:nvPr/>
        </p:nvSpPr>
        <p:spPr>
          <a:xfrm>
            <a:off x="1947359" y="738908"/>
            <a:ext cx="16334286" cy="65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ts val="5200"/>
              </a:lnSpc>
              <a:spcBef>
                <a:spcPts val="95"/>
              </a:spcBef>
            </a:pPr>
            <a:r>
              <a:rPr lang="ru-RU" sz="4300" cap="all" spc="-5" dirty="0">
                <a:solidFill>
                  <a:srgbClr val="FAA21B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Roboto Medium" panose="02000000000000000000" pitchFamily="2" charset="0"/>
              </a:rPr>
              <a:t>ДЕРЕВНЯ СПОРТСМЕНОВ</a:t>
            </a:r>
          </a:p>
        </p:txBody>
      </p:sp>
      <p:sp>
        <p:nvSpPr>
          <p:cNvPr id="38" name="object 8">
            <a:extLst>
              <a:ext uri="{FF2B5EF4-FFF2-40B4-BE49-F238E27FC236}">
                <a16:creationId xmlns:a16="http://schemas.microsoft.com/office/drawing/2014/main" id="{63615B5C-B467-4914-BE34-AE1853B256D4}"/>
              </a:ext>
            </a:extLst>
          </p:cNvPr>
          <p:cNvSpPr/>
          <p:nvPr/>
        </p:nvSpPr>
        <p:spPr>
          <a:xfrm>
            <a:off x="17792138" y="10294995"/>
            <a:ext cx="0" cy="314325"/>
          </a:xfrm>
          <a:custGeom>
            <a:avLst/>
            <a:gdLst/>
            <a:ahLst/>
            <a:cxnLst/>
            <a:rect l="l" t="t" r="r" b="b"/>
            <a:pathLst>
              <a:path h="314325">
                <a:moveTo>
                  <a:pt x="0" y="0"/>
                </a:moveTo>
                <a:lnTo>
                  <a:pt x="0" y="314325"/>
                </a:lnTo>
              </a:path>
            </a:pathLst>
          </a:custGeom>
          <a:ln w="3175">
            <a:solidFill>
              <a:srgbClr val="80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9">
            <a:extLst>
              <a:ext uri="{FF2B5EF4-FFF2-40B4-BE49-F238E27FC236}">
                <a16:creationId xmlns:a16="http://schemas.microsoft.com/office/drawing/2014/main" id="{51B92CDF-C48F-44FC-9BB0-082BAC7FF3BF}"/>
              </a:ext>
            </a:extLst>
          </p:cNvPr>
          <p:cNvSpPr/>
          <p:nvPr/>
        </p:nvSpPr>
        <p:spPr>
          <a:xfrm>
            <a:off x="17481066" y="10462569"/>
            <a:ext cx="237647" cy="1251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10">
            <a:extLst>
              <a:ext uri="{FF2B5EF4-FFF2-40B4-BE49-F238E27FC236}">
                <a16:creationId xmlns:a16="http://schemas.microsoft.com/office/drawing/2014/main" id="{734569AA-6C39-4EAB-825C-328A16E552F8}"/>
              </a:ext>
            </a:extLst>
          </p:cNvPr>
          <p:cNvSpPr/>
          <p:nvPr/>
        </p:nvSpPr>
        <p:spPr>
          <a:xfrm>
            <a:off x="16503068" y="10309403"/>
            <a:ext cx="388344" cy="3155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11">
            <a:extLst>
              <a:ext uri="{FF2B5EF4-FFF2-40B4-BE49-F238E27FC236}">
                <a16:creationId xmlns:a16="http://schemas.microsoft.com/office/drawing/2014/main" id="{8CEA2096-E7CD-4521-B738-D7C86F138794}"/>
              </a:ext>
            </a:extLst>
          </p:cNvPr>
          <p:cNvSpPr/>
          <p:nvPr/>
        </p:nvSpPr>
        <p:spPr>
          <a:xfrm>
            <a:off x="16750461" y="10292035"/>
            <a:ext cx="195580" cy="179070"/>
          </a:xfrm>
          <a:custGeom>
            <a:avLst/>
            <a:gdLst/>
            <a:ahLst/>
            <a:cxnLst/>
            <a:rect l="l" t="t" r="r" b="b"/>
            <a:pathLst>
              <a:path w="195580" h="179070">
                <a:moveTo>
                  <a:pt x="191242" y="0"/>
                </a:moveTo>
                <a:lnTo>
                  <a:pt x="163887" y="34322"/>
                </a:lnTo>
                <a:lnTo>
                  <a:pt x="132375" y="56304"/>
                </a:lnTo>
                <a:lnTo>
                  <a:pt x="97100" y="73339"/>
                </a:lnTo>
                <a:lnTo>
                  <a:pt x="62232" y="87858"/>
                </a:lnTo>
                <a:lnTo>
                  <a:pt x="43340" y="96683"/>
                </a:lnTo>
                <a:lnTo>
                  <a:pt x="25477" y="107458"/>
                </a:lnTo>
                <a:lnTo>
                  <a:pt x="10884" y="120313"/>
                </a:lnTo>
                <a:lnTo>
                  <a:pt x="1805" y="135375"/>
                </a:lnTo>
                <a:lnTo>
                  <a:pt x="0" y="149164"/>
                </a:lnTo>
                <a:lnTo>
                  <a:pt x="4209" y="162982"/>
                </a:lnTo>
                <a:lnTo>
                  <a:pt x="15677" y="173886"/>
                </a:lnTo>
                <a:lnTo>
                  <a:pt x="35646" y="178934"/>
                </a:lnTo>
                <a:lnTo>
                  <a:pt x="48419" y="178342"/>
                </a:lnTo>
                <a:lnTo>
                  <a:pt x="89634" y="164107"/>
                </a:lnTo>
                <a:lnTo>
                  <a:pt x="128837" y="134932"/>
                </a:lnTo>
                <a:lnTo>
                  <a:pt x="160877" y="95850"/>
                </a:lnTo>
                <a:lnTo>
                  <a:pt x="183679" y="53113"/>
                </a:lnTo>
                <a:lnTo>
                  <a:pt x="195170" y="12970"/>
                </a:lnTo>
                <a:lnTo>
                  <a:pt x="195551" y="4485"/>
                </a:lnTo>
                <a:lnTo>
                  <a:pt x="194089" y="1"/>
                </a:lnTo>
                <a:lnTo>
                  <a:pt x="191242" y="0"/>
                </a:lnTo>
                <a:close/>
              </a:path>
            </a:pathLst>
          </a:custGeom>
          <a:solidFill>
            <a:srgbClr val="7DC2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12">
            <a:extLst>
              <a:ext uri="{FF2B5EF4-FFF2-40B4-BE49-F238E27FC236}">
                <a16:creationId xmlns:a16="http://schemas.microsoft.com/office/drawing/2014/main" id="{805FAEC4-2B57-44D1-8914-E43234567A0A}"/>
              </a:ext>
            </a:extLst>
          </p:cNvPr>
          <p:cNvSpPr/>
          <p:nvPr/>
        </p:nvSpPr>
        <p:spPr>
          <a:xfrm>
            <a:off x="16749259" y="10192014"/>
            <a:ext cx="177393" cy="2789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13">
            <a:extLst>
              <a:ext uri="{FF2B5EF4-FFF2-40B4-BE49-F238E27FC236}">
                <a16:creationId xmlns:a16="http://schemas.microsoft.com/office/drawing/2014/main" id="{CAC5C2F7-65B3-4DEB-87AA-A407FFBAC803}"/>
              </a:ext>
            </a:extLst>
          </p:cNvPr>
          <p:cNvSpPr/>
          <p:nvPr/>
        </p:nvSpPr>
        <p:spPr>
          <a:xfrm>
            <a:off x="16749332" y="10190016"/>
            <a:ext cx="177800" cy="213360"/>
          </a:xfrm>
          <a:custGeom>
            <a:avLst/>
            <a:gdLst/>
            <a:ahLst/>
            <a:cxnLst/>
            <a:rect l="l" t="t" r="r" b="b"/>
            <a:pathLst>
              <a:path w="177800" h="213359">
                <a:moveTo>
                  <a:pt x="158340" y="0"/>
                </a:moveTo>
                <a:lnTo>
                  <a:pt x="138283" y="51667"/>
                </a:lnTo>
                <a:lnTo>
                  <a:pt x="108729" y="88374"/>
                </a:lnTo>
                <a:lnTo>
                  <a:pt x="124526" y="96573"/>
                </a:lnTo>
                <a:lnTo>
                  <a:pt x="143477" y="99633"/>
                </a:lnTo>
                <a:lnTo>
                  <a:pt x="160990" y="95259"/>
                </a:lnTo>
                <a:lnTo>
                  <a:pt x="172476" y="81159"/>
                </a:lnTo>
                <a:lnTo>
                  <a:pt x="177648" y="56412"/>
                </a:lnTo>
                <a:lnTo>
                  <a:pt x="176651" y="34887"/>
                </a:lnTo>
                <a:lnTo>
                  <a:pt x="172070" y="18010"/>
                </a:lnTo>
                <a:lnTo>
                  <a:pt x="166487" y="7203"/>
                </a:lnTo>
                <a:lnTo>
                  <a:pt x="161450" y="146"/>
                </a:lnTo>
                <a:lnTo>
                  <a:pt x="158340" y="0"/>
                </a:lnTo>
                <a:close/>
              </a:path>
              <a:path w="177800" h="213359">
                <a:moveTo>
                  <a:pt x="42019" y="77076"/>
                </a:moveTo>
                <a:lnTo>
                  <a:pt x="14204" y="116469"/>
                </a:lnTo>
                <a:lnTo>
                  <a:pt x="3707" y="155078"/>
                </a:lnTo>
                <a:lnTo>
                  <a:pt x="335" y="196528"/>
                </a:lnTo>
                <a:lnTo>
                  <a:pt x="0" y="210025"/>
                </a:lnTo>
                <a:lnTo>
                  <a:pt x="1748" y="213302"/>
                </a:lnTo>
                <a:lnTo>
                  <a:pt x="5245" y="211354"/>
                </a:lnTo>
                <a:lnTo>
                  <a:pt x="25424" y="186722"/>
                </a:lnTo>
                <a:lnTo>
                  <a:pt x="49028" y="164356"/>
                </a:lnTo>
                <a:lnTo>
                  <a:pt x="66764" y="141989"/>
                </a:lnTo>
                <a:lnTo>
                  <a:pt x="66816" y="141492"/>
                </a:lnTo>
                <a:lnTo>
                  <a:pt x="55810" y="141492"/>
                </a:lnTo>
                <a:lnTo>
                  <a:pt x="49244" y="133503"/>
                </a:lnTo>
                <a:lnTo>
                  <a:pt x="45785" y="122194"/>
                </a:lnTo>
                <a:lnTo>
                  <a:pt x="43861" y="110528"/>
                </a:lnTo>
                <a:lnTo>
                  <a:pt x="43332" y="98700"/>
                </a:lnTo>
                <a:lnTo>
                  <a:pt x="44061" y="86908"/>
                </a:lnTo>
                <a:lnTo>
                  <a:pt x="45024" y="78290"/>
                </a:lnTo>
                <a:lnTo>
                  <a:pt x="42019" y="77076"/>
                </a:lnTo>
                <a:close/>
              </a:path>
              <a:path w="177800" h="213359">
                <a:moveTo>
                  <a:pt x="67733" y="132716"/>
                </a:moveTo>
                <a:lnTo>
                  <a:pt x="63229" y="139978"/>
                </a:lnTo>
                <a:lnTo>
                  <a:pt x="55810" y="141492"/>
                </a:lnTo>
                <a:lnTo>
                  <a:pt x="66816" y="141492"/>
                </a:lnTo>
                <a:lnTo>
                  <a:pt x="67733" y="132716"/>
                </a:lnTo>
                <a:close/>
              </a:path>
              <a:path w="177800" h="213359">
                <a:moveTo>
                  <a:pt x="69338" y="117357"/>
                </a:moveTo>
                <a:lnTo>
                  <a:pt x="67733" y="132716"/>
                </a:lnTo>
                <a:lnTo>
                  <a:pt x="68679" y="131190"/>
                </a:lnTo>
                <a:lnTo>
                  <a:pt x="69338" y="117357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14">
            <a:extLst>
              <a:ext uri="{FF2B5EF4-FFF2-40B4-BE49-F238E27FC236}">
                <a16:creationId xmlns:a16="http://schemas.microsoft.com/office/drawing/2014/main" id="{E47EE209-1D3C-486D-B077-6E1AF61DE23A}"/>
              </a:ext>
            </a:extLst>
          </p:cNvPr>
          <p:cNvSpPr/>
          <p:nvPr/>
        </p:nvSpPr>
        <p:spPr>
          <a:xfrm>
            <a:off x="16783746" y="10068932"/>
            <a:ext cx="104139" cy="178435"/>
          </a:xfrm>
          <a:custGeom>
            <a:avLst/>
            <a:gdLst/>
            <a:ahLst/>
            <a:cxnLst/>
            <a:rect l="l" t="t" r="r" b="b"/>
            <a:pathLst>
              <a:path w="104140" h="178434">
                <a:moveTo>
                  <a:pt x="43327" y="80676"/>
                </a:moveTo>
                <a:lnTo>
                  <a:pt x="40445" y="83669"/>
                </a:lnTo>
                <a:lnTo>
                  <a:pt x="39496" y="90244"/>
                </a:lnTo>
                <a:lnTo>
                  <a:pt x="41323" y="109470"/>
                </a:lnTo>
                <a:lnTo>
                  <a:pt x="54882" y="151094"/>
                </a:lnTo>
                <a:lnTo>
                  <a:pt x="76742" y="177959"/>
                </a:lnTo>
                <a:lnTo>
                  <a:pt x="82102" y="174872"/>
                </a:lnTo>
                <a:lnTo>
                  <a:pt x="87777" y="166525"/>
                </a:lnTo>
                <a:lnTo>
                  <a:pt x="101373" y="128828"/>
                </a:lnTo>
                <a:lnTo>
                  <a:pt x="102533" y="109175"/>
                </a:lnTo>
                <a:lnTo>
                  <a:pt x="69421" y="109175"/>
                </a:lnTo>
                <a:lnTo>
                  <a:pt x="64611" y="105583"/>
                </a:lnTo>
                <a:lnTo>
                  <a:pt x="59742" y="100277"/>
                </a:lnTo>
                <a:lnTo>
                  <a:pt x="55308" y="94131"/>
                </a:lnTo>
                <a:lnTo>
                  <a:pt x="51799" y="88024"/>
                </a:lnTo>
                <a:lnTo>
                  <a:pt x="47369" y="81913"/>
                </a:lnTo>
                <a:lnTo>
                  <a:pt x="43327" y="80676"/>
                </a:lnTo>
                <a:close/>
              </a:path>
              <a:path w="104140" h="178434">
                <a:moveTo>
                  <a:pt x="73107" y="20707"/>
                </a:moveTo>
                <a:lnTo>
                  <a:pt x="55244" y="20707"/>
                </a:lnTo>
                <a:lnTo>
                  <a:pt x="63998" y="23503"/>
                </a:lnTo>
                <a:lnTo>
                  <a:pt x="70374" y="29544"/>
                </a:lnTo>
                <a:lnTo>
                  <a:pt x="81418" y="47520"/>
                </a:lnTo>
                <a:lnTo>
                  <a:pt x="83786" y="68983"/>
                </a:lnTo>
                <a:lnTo>
                  <a:pt x="79211" y="90634"/>
                </a:lnTo>
                <a:lnTo>
                  <a:pt x="69421" y="109175"/>
                </a:lnTo>
                <a:lnTo>
                  <a:pt x="102533" y="109175"/>
                </a:lnTo>
                <a:lnTo>
                  <a:pt x="103797" y="87761"/>
                </a:lnTo>
                <a:lnTo>
                  <a:pt x="94026" y="48923"/>
                </a:lnTo>
                <a:lnTo>
                  <a:pt x="73107" y="20707"/>
                </a:lnTo>
                <a:close/>
              </a:path>
              <a:path w="104140" h="178434">
                <a:moveTo>
                  <a:pt x="33040" y="0"/>
                </a:moveTo>
                <a:lnTo>
                  <a:pt x="19445" y="1774"/>
                </a:lnTo>
                <a:lnTo>
                  <a:pt x="9936" y="7210"/>
                </a:lnTo>
                <a:lnTo>
                  <a:pt x="2622" y="18511"/>
                </a:lnTo>
                <a:lnTo>
                  <a:pt x="0" y="33858"/>
                </a:lnTo>
                <a:lnTo>
                  <a:pt x="3511" y="49402"/>
                </a:lnTo>
                <a:lnTo>
                  <a:pt x="14596" y="61292"/>
                </a:lnTo>
                <a:lnTo>
                  <a:pt x="26852" y="65017"/>
                </a:lnTo>
                <a:lnTo>
                  <a:pt x="39110" y="63943"/>
                </a:lnTo>
                <a:lnTo>
                  <a:pt x="49610" y="59697"/>
                </a:lnTo>
                <a:lnTo>
                  <a:pt x="56595" y="53910"/>
                </a:lnTo>
                <a:lnTo>
                  <a:pt x="60825" y="48423"/>
                </a:lnTo>
                <a:lnTo>
                  <a:pt x="56815" y="46340"/>
                </a:lnTo>
                <a:lnTo>
                  <a:pt x="50815" y="45523"/>
                </a:lnTo>
                <a:lnTo>
                  <a:pt x="41037" y="41016"/>
                </a:lnTo>
                <a:lnTo>
                  <a:pt x="37636" y="33289"/>
                </a:lnTo>
                <a:lnTo>
                  <a:pt x="40209" y="25681"/>
                </a:lnTo>
                <a:lnTo>
                  <a:pt x="48354" y="21534"/>
                </a:lnTo>
                <a:lnTo>
                  <a:pt x="55244" y="20707"/>
                </a:lnTo>
                <a:lnTo>
                  <a:pt x="73107" y="20707"/>
                </a:lnTo>
                <a:lnTo>
                  <a:pt x="71034" y="17911"/>
                </a:lnTo>
                <a:lnTo>
                  <a:pt x="50359" y="4505"/>
                </a:lnTo>
                <a:lnTo>
                  <a:pt x="33040" y="0"/>
                </a:lnTo>
                <a:close/>
              </a:path>
            </a:pathLst>
          </a:custGeom>
          <a:solidFill>
            <a:srgbClr val="FBB0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15">
            <a:extLst>
              <a:ext uri="{FF2B5EF4-FFF2-40B4-BE49-F238E27FC236}">
                <a16:creationId xmlns:a16="http://schemas.microsoft.com/office/drawing/2014/main" id="{5B554ABA-E1E9-452A-950D-E4F0FD6DF1CC}"/>
              </a:ext>
            </a:extLst>
          </p:cNvPr>
          <p:cNvSpPr/>
          <p:nvPr/>
        </p:nvSpPr>
        <p:spPr>
          <a:xfrm>
            <a:off x="16799162" y="10090471"/>
            <a:ext cx="45720" cy="43815"/>
          </a:xfrm>
          <a:custGeom>
            <a:avLst/>
            <a:gdLst/>
            <a:ahLst/>
            <a:cxnLst/>
            <a:rect l="l" t="t" r="r" b="b"/>
            <a:pathLst>
              <a:path w="45719" h="43815">
                <a:moveTo>
                  <a:pt x="32933" y="0"/>
                </a:moveTo>
                <a:lnTo>
                  <a:pt x="18366" y="3913"/>
                </a:lnTo>
                <a:lnTo>
                  <a:pt x="6632" y="13706"/>
                </a:lnTo>
                <a:lnTo>
                  <a:pt x="0" y="26790"/>
                </a:lnTo>
                <a:lnTo>
                  <a:pt x="735" y="40574"/>
                </a:lnTo>
                <a:lnTo>
                  <a:pt x="12680" y="43560"/>
                </a:lnTo>
                <a:lnTo>
                  <a:pt x="24460" y="42208"/>
                </a:lnTo>
                <a:lnTo>
                  <a:pt x="34488" y="37989"/>
                </a:lnTo>
                <a:lnTo>
                  <a:pt x="41173" y="32375"/>
                </a:lnTo>
                <a:lnTo>
                  <a:pt x="45414" y="26878"/>
                </a:lnTo>
                <a:lnTo>
                  <a:pt x="41404" y="24805"/>
                </a:lnTo>
                <a:lnTo>
                  <a:pt x="35393" y="23988"/>
                </a:lnTo>
                <a:lnTo>
                  <a:pt x="25618" y="19480"/>
                </a:lnTo>
                <a:lnTo>
                  <a:pt x="22218" y="11750"/>
                </a:lnTo>
                <a:lnTo>
                  <a:pt x="24792" y="4142"/>
                </a:lnTo>
                <a:lnTo>
                  <a:pt x="32933" y="0"/>
                </a:lnTo>
                <a:close/>
              </a:path>
            </a:pathLst>
          </a:custGeom>
          <a:solidFill>
            <a:srgbClr val="F475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16">
            <a:extLst>
              <a:ext uri="{FF2B5EF4-FFF2-40B4-BE49-F238E27FC236}">
                <a16:creationId xmlns:a16="http://schemas.microsoft.com/office/drawing/2014/main" id="{04F0C0C8-4407-4414-A8F0-DC3CB440D660}"/>
              </a:ext>
            </a:extLst>
          </p:cNvPr>
          <p:cNvSpPr/>
          <p:nvPr/>
        </p:nvSpPr>
        <p:spPr>
          <a:xfrm>
            <a:off x="16843916" y="10092226"/>
            <a:ext cx="43981" cy="1005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805B089D-2C6F-4556-BD38-A7B39DBC3F93}"/>
              </a:ext>
            </a:extLst>
          </p:cNvPr>
          <p:cNvSpPr/>
          <p:nvPr/>
        </p:nvSpPr>
        <p:spPr>
          <a:xfrm>
            <a:off x="16728957" y="10274709"/>
            <a:ext cx="26670" cy="26670"/>
          </a:xfrm>
          <a:custGeom>
            <a:avLst/>
            <a:gdLst/>
            <a:ahLst/>
            <a:cxnLst/>
            <a:rect l="l" t="t" r="r" b="b"/>
            <a:pathLst>
              <a:path w="26669" h="26670">
                <a:moveTo>
                  <a:pt x="19224" y="0"/>
                </a:moveTo>
                <a:lnTo>
                  <a:pt x="5287" y="879"/>
                </a:lnTo>
                <a:lnTo>
                  <a:pt x="0" y="6879"/>
                </a:lnTo>
                <a:lnTo>
                  <a:pt x="869" y="20805"/>
                </a:lnTo>
                <a:lnTo>
                  <a:pt x="6868" y="26103"/>
                </a:lnTo>
                <a:lnTo>
                  <a:pt x="20805" y="25224"/>
                </a:lnTo>
                <a:lnTo>
                  <a:pt x="26093" y="19224"/>
                </a:lnTo>
                <a:lnTo>
                  <a:pt x="25213" y="5287"/>
                </a:lnTo>
                <a:lnTo>
                  <a:pt x="19224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12143D2-0B74-4D1F-B108-1A483AC1372A}"/>
              </a:ext>
            </a:extLst>
          </p:cNvPr>
          <p:cNvSpPr/>
          <p:nvPr/>
        </p:nvSpPr>
        <p:spPr>
          <a:xfrm>
            <a:off x="16915658" y="10162037"/>
            <a:ext cx="25400" cy="25400"/>
          </a:xfrm>
          <a:custGeom>
            <a:avLst/>
            <a:gdLst/>
            <a:ahLst/>
            <a:cxnLst/>
            <a:rect l="l" t="t" r="r" b="b"/>
            <a:pathLst>
              <a:path w="25400" h="25400">
                <a:moveTo>
                  <a:pt x="7999" y="0"/>
                </a:moveTo>
                <a:lnTo>
                  <a:pt x="1999" y="4376"/>
                </a:lnTo>
                <a:lnTo>
                  <a:pt x="0" y="17172"/>
                </a:lnTo>
                <a:lnTo>
                  <a:pt x="4376" y="23172"/>
                </a:lnTo>
                <a:lnTo>
                  <a:pt x="17182" y="25182"/>
                </a:lnTo>
                <a:lnTo>
                  <a:pt x="23172" y="20795"/>
                </a:lnTo>
                <a:lnTo>
                  <a:pt x="25172" y="7999"/>
                </a:lnTo>
                <a:lnTo>
                  <a:pt x="20795" y="1999"/>
                </a:lnTo>
                <a:lnTo>
                  <a:pt x="7999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5DC9A5D3-6847-4B0E-A44C-5676CAF2A2BE}"/>
              </a:ext>
            </a:extLst>
          </p:cNvPr>
          <p:cNvSpPr/>
          <p:nvPr/>
        </p:nvSpPr>
        <p:spPr>
          <a:xfrm>
            <a:off x="16806109" y="10560393"/>
            <a:ext cx="38100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21768" y="0"/>
                </a:moveTo>
                <a:lnTo>
                  <a:pt x="14209" y="335"/>
                </a:lnTo>
                <a:lnTo>
                  <a:pt x="7594" y="3434"/>
                </a:lnTo>
                <a:lnTo>
                  <a:pt x="2623" y="8787"/>
                </a:lnTo>
                <a:lnTo>
                  <a:pt x="0" y="15884"/>
                </a:lnTo>
                <a:lnTo>
                  <a:pt x="335" y="23444"/>
                </a:lnTo>
                <a:lnTo>
                  <a:pt x="3434" y="30060"/>
                </a:lnTo>
                <a:lnTo>
                  <a:pt x="8787" y="35033"/>
                </a:lnTo>
                <a:lnTo>
                  <a:pt x="15884" y="37663"/>
                </a:lnTo>
                <a:lnTo>
                  <a:pt x="23443" y="37328"/>
                </a:lnTo>
                <a:lnTo>
                  <a:pt x="30059" y="34228"/>
                </a:lnTo>
                <a:lnTo>
                  <a:pt x="35029" y="28871"/>
                </a:lnTo>
                <a:lnTo>
                  <a:pt x="37653" y="21768"/>
                </a:lnTo>
                <a:lnTo>
                  <a:pt x="37318" y="14209"/>
                </a:lnTo>
                <a:lnTo>
                  <a:pt x="34218" y="7594"/>
                </a:lnTo>
                <a:lnTo>
                  <a:pt x="28865" y="2623"/>
                </a:lnTo>
                <a:lnTo>
                  <a:pt x="21768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20">
            <a:extLst>
              <a:ext uri="{FF2B5EF4-FFF2-40B4-BE49-F238E27FC236}">
                <a16:creationId xmlns:a16="http://schemas.microsoft.com/office/drawing/2014/main" id="{C38D7EB9-C2AC-4F08-96FB-7B41B0F3524F}"/>
              </a:ext>
            </a:extLst>
          </p:cNvPr>
          <p:cNvSpPr/>
          <p:nvPr/>
        </p:nvSpPr>
        <p:spPr>
          <a:xfrm>
            <a:off x="16862252" y="10555784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6272" y="0"/>
                </a:moveTo>
                <a:lnTo>
                  <a:pt x="1570" y="3434"/>
                </a:lnTo>
                <a:lnTo>
                  <a:pt x="0" y="13465"/>
                </a:lnTo>
                <a:lnTo>
                  <a:pt x="3434" y="18166"/>
                </a:lnTo>
                <a:lnTo>
                  <a:pt x="13465" y="19737"/>
                </a:lnTo>
                <a:lnTo>
                  <a:pt x="18166" y="16303"/>
                </a:lnTo>
                <a:lnTo>
                  <a:pt x="19737" y="6272"/>
                </a:lnTo>
                <a:lnTo>
                  <a:pt x="16303" y="1570"/>
                </a:lnTo>
                <a:lnTo>
                  <a:pt x="6272" y="0"/>
                </a:lnTo>
                <a:close/>
              </a:path>
            </a:pathLst>
          </a:custGeom>
          <a:solidFill>
            <a:srgbClr val="33A3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21">
            <a:extLst>
              <a:ext uri="{FF2B5EF4-FFF2-40B4-BE49-F238E27FC236}">
                <a16:creationId xmlns:a16="http://schemas.microsoft.com/office/drawing/2014/main" id="{7BC34481-4B82-4EEA-B0B6-FF2A5F5A23CF}"/>
              </a:ext>
            </a:extLst>
          </p:cNvPr>
          <p:cNvSpPr/>
          <p:nvPr/>
        </p:nvSpPr>
        <p:spPr>
          <a:xfrm>
            <a:off x="16979631" y="10431298"/>
            <a:ext cx="459740" cy="165100"/>
          </a:xfrm>
          <a:custGeom>
            <a:avLst/>
            <a:gdLst/>
            <a:ahLst/>
            <a:cxnLst/>
            <a:rect l="l" t="t" r="r" b="b"/>
            <a:pathLst>
              <a:path w="459740" h="165100">
                <a:moveTo>
                  <a:pt x="163890" y="44427"/>
                </a:moveTo>
                <a:lnTo>
                  <a:pt x="126835" y="62754"/>
                </a:lnTo>
                <a:lnTo>
                  <a:pt x="112708" y="100363"/>
                </a:lnTo>
                <a:lnTo>
                  <a:pt x="117703" y="127267"/>
                </a:lnTo>
                <a:lnTo>
                  <a:pt x="132823" y="148250"/>
                </a:lnTo>
                <a:lnTo>
                  <a:pt x="155442" y="161198"/>
                </a:lnTo>
                <a:lnTo>
                  <a:pt x="182936" y="163995"/>
                </a:lnTo>
                <a:lnTo>
                  <a:pt x="219911" y="150095"/>
                </a:lnTo>
                <a:lnTo>
                  <a:pt x="244456" y="121749"/>
                </a:lnTo>
                <a:lnTo>
                  <a:pt x="247551" y="111452"/>
                </a:lnTo>
                <a:lnTo>
                  <a:pt x="169900" y="111452"/>
                </a:lnTo>
                <a:lnTo>
                  <a:pt x="157820" y="103324"/>
                </a:lnTo>
                <a:lnTo>
                  <a:pt x="154172" y="88824"/>
                </a:lnTo>
                <a:lnTo>
                  <a:pt x="156788" y="72219"/>
                </a:lnTo>
                <a:lnTo>
                  <a:pt x="163502" y="57778"/>
                </a:lnTo>
                <a:lnTo>
                  <a:pt x="168154" y="50878"/>
                </a:lnTo>
                <a:lnTo>
                  <a:pt x="168167" y="50567"/>
                </a:lnTo>
                <a:lnTo>
                  <a:pt x="163890" y="44427"/>
                </a:lnTo>
                <a:close/>
              </a:path>
              <a:path w="459740" h="165100">
                <a:moveTo>
                  <a:pt x="306775" y="0"/>
                </a:moveTo>
                <a:lnTo>
                  <a:pt x="266398" y="22897"/>
                </a:lnTo>
                <a:lnTo>
                  <a:pt x="255072" y="40691"/>
                </a:lnTo>
                <a:lnTo>
                  <a:pt x="258020" y="44276"/>
                </a:lnTo>
                <a:lnTo>
                  <a:pt x="262934" y="46030"/>
                </a:lnTo>
                <a:lnTo>
                  <a:pt x="273949" y="47485"/>
                </a:lnTo>
                <a:lnTo>
                  <a:pt x="275300" y="50878"/>
                </a:lnTo>
                <a:lnTo>
                  <a:pt x="276944" y="59945"/>
                </a:lnTo>
                <a:lnTo>
                  <a:pt x="279581" y="83215"/>
                </a:lnTo>
                <a:lnTo>
                  <a:pt x="279745" y="107475"/>
                </a:lnTo>
                <a:lnTo>
                  <a:pt x="278039" y="131740"/>
                </a:lnTo>
                <a:lnTo>
                  <a:pt x="275070" y="155021"/>
                </a:lnTo>
                <a:lnTo>
                  <a:pt x="275922" y="162468"/>
                </a:lnTo>
                <a:lnTo>
                  <a:pt x="305598" y="125984"/>
                </a:lnTo>
                <a:lnTo>
                  <a:pt x="317915" y="51729"/>
                </a:lnTo>
                <a:lnTo>
                  <a:pt x="310357" y="10387"/>
                </a:lnTo>
                <a:lnTo>
                  <a:pt x="306775" y="0"/>
                </a:lnTo>
                <a:close/>
              </a:path>
              <a:path w="459740" h="165100">
                <a:moveTo>
                  <a:pt x="238452" y="30527"/>
                </a:moveTo>
                <a:lnTo>
                  <a:pt x="173866" y="30527"/>
                </a:lnTo>
                <a:lnTo>
                  <a:pt x="187170" y="32844"/>
                </a:lnTo>
                <a:lnTo>
                  <a:pt x="197753" y="38805"/>
                </a:lnTo>
                <a:lnTo>
                  <a:pt x="209489" y="60808"/>
                </a:lnTo>
                <a:lnTo>
                  <a:pt x="205807" y="86185"/>
                </a:lnTo>
                <a:lnTo>
                  <a:pt x="191135" y="106035"/>
                </a:lnTo>
                <a:lnTo>
                  <a:pt x="169900" y="111452"/>
                </a:lnTo>
                <a:lnTo>
                  <a:pt x="247551" y="111452"/>
                </a:lnTo>
                <a:lnTo>
                  <a:pt x="255258" y="85809"/>
                </a:lnTo>
                <a:lnTo>
                  <a:pt x="251003" y="49130"/>
                </a:lnTo>
                <a:lnTo>
                  <a:pt x="238452" y="30527"/>
                </a:lnTo>
                <a:close/>
              </a:path>
              <a:path w="459740" h="165100">
                <a:moveTo>
                  <a:pt x="183269" y="3886"/>
                </a:moveTo>
                <a:lnTo>
                  <a:pt x="156347" y="10211"/>
                </a:lnTo>
                <a:lnTo>
                  <a:pt x="132278" y="27475"/>
                </a:lnTo>
                <a:lnTo>
                  <a:pt x="128364" y="34046"/>
                </a:lnTo>
                <a:lnTo>
                  <a:pt x="128984" y="38951"/>
                </a:lnTo>
                <a:lnTo>
                  <a:pt x="133222" y="41092"/>
                </a:lnTo>
                <a:lnTo>
                  <a:pt x="140163" y="39370"/>
                </a:lnTo>
                <a:lnTo>
                  <a:pt x="158108" y="32491"/>
                </a:lnTo>
                <a:lnTo>
                  <a:pt x="173866" y="30527"/>
                </a:lnTo>
                <a:lnTo>
                  <a:pt x="238452" y="30527"/>
                </a:lnTo>
                <a:lnTo>
                  <a:pt x="230380" y="18564"/>
                </a:lnTo>
                <a:lnTo>
                  <a:pt x="209221" y="7127"/>
                </a:lnTo>
                <a:lnTo>
                  <a:pt x="183269" y="3886"/>
                </a:lnTo>
                <a:close/>
              </a:path>
              <a:path w="459740" h="165100">
                <a:moveTo>
                  <a:pt x="339026" y="125001"/>
                </a:moveTo>
                <a:lnTo>
                  <a:pt x="333330" y="129294"/>
                </a:lnTo>
                <a:lnTo>
                  <a:pt x="335801" y="138215"/>
                </a:lnTo>
                <a:lnTo>
                  <a:pt x="345523" y="151877"/>
                </a:lnTo>
                <a:lnTo>
                  <a:pt x="363173" y="161057"/>
                </a:lnTo>
                <a:lnTo>
                  <a:pt x="384391" y="164646"/>
                </a:lnTo>
                <a:lnTo>
                  <a:pt x="404814" y="161534"/>
                </a:lnTo>
                <a:lnTo>
                  <a:pt x="423118" y="152527"/>
                </a:lnTo>
                <a:lnTo>
                  <a:pt x="438674" y="139397"/>
                </a:lnTo>
                <a:lnTo>
                  <a:pt x="364232" y="139397"/>
                </a:lnTo>
                <a:lnTo>
                  <a:pt x="352403" y="136315"/>
                </a:lnTo>
                <a:lnTo>
                  <a:pt x="343623" y="130215"/>
                </a:lnTo>
                <a:lnTo>
                  <a:pt x="339026" y="125001"/>
                </a:lnTo>
                <a:close/>
              </a:path>
              <a:path w="459740" h="165100">
                <a:moveTo>
                  <a:pt x="443969" y="31800"/>
                </a:moveTo>
                <a:lnTo>
                  <a:pt x="384271" y="31800"/>
                </a:lnTo>
                <a:lnTo>
                  <a:pt x="392605" y="32582"/>
                </a:lnTo>
                <a:lnTo>
                  <a:pt x="399794" y="37189"/>
                </a:lnTo>
                <a:lnTo>
                  <a:pt x="405686" y="44769"/>
                </a:lnTo>
                <a:lnTo>
                  <a:pt x="410134" y="54469"/>
                </a:lnTo>
                <a:lnTo>
                  <a:pt x="415283" y="76908"/>
                </a:lnTo>
                <a:lnTo>
                  <a:pt x="414262" y="98701"/>
                </a:lnTo>
                <a:lnTo>
                  <a:pt x="405807" y="118401"/>
                </a:lnTo>
                <a:lnTo>
                  <a:pt x="388658" y="134561"/>
                </a:lnTo>
                <a:lnTo>
                  <a:pt x="377015" y="138975"/>
                </a:lnTo>
                <a:lnTo>
                  <a:pt x="364232" y="139397"/>
                </a:lnTo>
                <a:lnTo>
                  <a:pt x="438674" y="139397"/>
                </a:lnTo>
                <a:lnTo>
                  <a:pt x="438829" y="139266"/>
                </a:lnTo>
                <a:lnTo>
                  <a:pt x="451156" y="121072"/>
                </a:lnTo>
                <a:lnTo>
                  <a:pt x="459305" y="97264"/>
                </a:lnTo>
                <a:lnTo>
                  <a:pt x="458274" y="57344"/>
                </a:lnTo>
                <a:lnTo>
                  <a:pt x="443969" y="31800"/>
                </a:lnTo>
                <a:close/>
              </a:path>
              <a:path w="459740" h="165100">
                <a:moveTo>
                  <a:pt x="408396" y="6543"/>
                </a:moveTo>
                <a:lnTo>
                  <a:pt x="367350" y="9968"/>
                </a:lnTo>
                <a:lnTo>
                  <a:pt x="341454" y="28619"/>
                </a:lnTo>
                <a:lnTo>
                  <a:pt x="328107" y="56097"/>
                </a:lnTo>
                <a:lnTo>
                  <a:pt x="329395" y="84934"/>
                </a:lnTo>
                <a:lnTo>
                  <a:pt x="347403" y="107661"/>
                </a:lnTo>
                <a:lnTo>
                  <a:pt x="365676" y="113832"/>
                </a:lnTo>
                <a:lnTo>
                  <a:pt x="383415" y="111321"/>
                </a:lnTo>
                <a:lnTo>
                  <a:pt x="397443" y="101907"/>
                </a:lnTo>
                <a:lnTo>
                  <a:pt x="404584" y="87369"/>
                </a:lnTo>
                <a:lnTo>
                  <a:pt x="406653" y="74422"/>
                </a:lnTo>
                <a:lnTo>
                  <a:pt x="385032" y="74422"/>
                </a:lnTo>
                <a:lnTo>
                  <a:pt x="377180" y="70699"/>
                </a:lnTo>
                <a:lnTo>
                  <a:pt x="371549" y="63512"/>
                </a:lnTo>
                <a:lnTo>
                  <a:pt x="369213" y="53610"/>
                </a:lnTo>
                <a:lnTo>
                  <a:pt x="370045" y="46775"/>
                </a:lnTo>
                <a:lnTo>
                  <a:pt x="372882" y="40058"/>
                </a:lnTo>
                <a:lnTo>
                  <a:pt x="377649" y="34666"/>
                </a:lnTo>
                <a:lnTo>
                  <a:pt x="384271" y="31800"/>
                </a:lnTo>
                <a:lnTo>
                  <a:pt x="443969" y="31800"/>
                </a:lnTo>
                <a:lnTo>
                  <a:pt x="440004" y="24720"/>
                </a:lnTo>
                <a:lnTo>
                  <a:pt x="408396" y="6543"/>
                </a:lnTo>
                <a:close/>
              </a:path>
              <a:path w="459740" h="165100">
                <a:moveTo>
                  <a:pt x="399474" y="72249"/>
                </a:moveTo>
                <a:lnTo>
                  <a:pt x="394029" y="73934"/>
                </a:lnTo>
                <a:lnTo>
                  <a:pt x="385032" y="74422"/>
                </a:lnTo>
                <a:lnTo>
                  <a:pt x="406653" y="74422"/>
                </a:lnTo>
                <a:lnTo>
                  <a:pt x="406971" y="72427"/>
                </a:lnTo>
                <a:lnTo>
                  <a:pt x="399474" y="72249"/>
                </a:lnTo>
                <a:close/>
              </a:path>
              <a:path w="459740" h="165100">
                <a:moveTo>
                  <a:pt x="106838" y="37004"/>
                </a:moveTo>
                <a:lnTo>
                  <a:pt x="31450" y="37004"/>
                </a:lnTo>
                <a:lnTo>
                  <a:pt x="40826" y="39663"/>
                </a:lnTo>
                <a:lnTo>
                  <a:pt x="47590" y="46249"/>
                </a:lnTo>
                <a:lnTo>
                  <a:pt x="50278" y="68860"/>
                </a:lnTo>
                <a:lnTo>
                  <a:pt x="39171" y="92762"/>
                </a:lnTo>
                <a:lnTo>
                  <a:pt x="4523" y="140100"/>
                </a:lnTo>
                <a:lnTo>
                  <a:pt x="0" y="147231"/>
                </a:lnTo>
                <a:lnTo>
                  <a:pt x="4596" y="152696"/>
                </a:lnTo>
                <a:lnTo>
                  <a:pt x="11601" y="155942"/>
                </a:lnTo>
                <a:lnTo>
                  <a:pt x="28715" y="161067"/>
                </a:lnTo>
                <a:lnTo>
                  <a:pt x="49332" y="163334"/>
                </a:lnTo>
                <a:lnTo>
                  <a:pt x="69915" y="162826"/>
                </a:lnTo>
                <a:lnTo>
                  <a:pt x="108811" y="140013"/>
                </a:lnTo>
                <a:lnTo>
                  <a:pt x="109076" y="128569"/>
                </a:lnTo>
                <a:lnTo>
                  <a:pt x="63573" y="128569"/>
                </a:lnTo>
                <a:lnTo>
                  <a:pt x="55924" y="128226"/>
                </a:lnTo>
                <a:lnTo>
                  <a:pt x="50867" y="127378"/>
                </a:lnTo>
                <a:lnTo>
                  <a:pt x="48794" y="122886"/>
                </a:lnTo>
                <a:lnTo>
                  <a:pt x="52605" y="119650"/>
                </a:lnTo>
                <a:lnTo>
                  <a:pt x="69543" y="105538"/>
                </a:lnTo>
                <a:lnTo>
                  <a:pt x="87718" y="88217"/>
                </a:lnTo>
                <a:lnTo>
                  <a:pt x="102397" y="67637"/>
                </a:lnTo>
                <a:lnTo>
                  <a:pt x="108844" y="43747"/>
                </a:lnTo>
                <a:lnTo>
                  <a:pt x="106838" y="37004"/>
                </a:lnTo>
                <a:close/>
              </a:path>
              <a:path w="459740" h="165100">
                <a:moveTo>
                  <a:pt x="105284" y="120090"/>
                </a:moveTo>
                <a:lnTo>
                  <a:pt x="96845" y="122362"/>
                </a:lnTo>
                <a:lnTo>
                  <a:pt x="84484" y="125418"/>
                </a:lnTo>
                <a:lnTo>
                  <a:pt x="73243" y="127560"/>
                </a:lnTo>
                <a:lnTo>
                  <a:pt x="63573" y="128569"/>
                </a:lnTo>
                <a:lnTo>
                  <a:pt x="109076" y="128569"/>
                </a:lnTo>
                <a:lnTo>
                  <a:pt x="108268" y="123776"/>
                </a:lnTo>
                <a:lnTo>
                  <a:pt x="105284" y="120090"/>
                </a:lnTo>
                <a:close/>
              </a:path>
              <a:path w="459740" h="165100">
                <a:moveTo>
                  <a:pt x="64246" y="1397"/>
                </a:moveTo>
                <a:lnTo>
                  <a:pt x="20371" y="9688"/>
                </a:lnTo>
                <a:lnTo>
                  <a:pt x="2750" y="43747"/>
                </a:lnTo>
                <a:lnTo>
                  <a:pt x="4251" y="52364"/>
                </a:lnTo>
                <a:lnTo>
                  <a:pt x="12083" y="51495"/>
                </a:lnTo>
                <a:lnTo>
                  <a:pt x="14847" y="46071"/>
                </a:lnTo>
                <a:lnTo>
                  <a:pt x="21958" y="38922"/>
                </a:lnTo>
                <a:lnTo>
                  <a:pt x="31450" y="37004"/>
                </a:lnTo>
                <a:lnTo>
                  <a:pt x="106838" y="37004"/>
                </a:lnTo>
                <a:lnTo>
                  <a:pt x="103112" y="24480"/>
                </a:lnTo>
                <a:lnTo>
                  <a:pt x="87060" y="9561"/>
                </a:lnTo>
                <a:lnTo>
                  <a:pt x="64246" y="1397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22">
            <a:extLst>
              <a:ext uri="{FF2B5EF4-FFF2-40B4-BE49-F238E27FC236}">
                <a16:creationId xmlns:a16="http://schemas.microsoft.com/office/drawing/2014/main" id="{3310723F-380D-4045-9BD6-D5023E11E4BD}"/>
              </a:ext>
            </a:extLst>
          </p:cNvPr>
          <p:cNvSpPr/>
          <p:nvPr/>
        </p:nvSpPr>
        <p:spPr>
          <a:xfrm>
            <a:off x="17312960" y="10462948"/>
            <a:ext cx="104358" cy="13299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D39B21AF-BFAC-43BE-9ABC-338690C31C8C}"/>
              </a:ext>
            </a:extLst>
          </p:cNvPr>
          <p:cNvSpPr/>
          <p:nvPr/>
        </p:nvSpPr>
        <p:spPr>
          <a:xfrm>
            <a:off x="16982289" y="10432802"/>
            <a:ext cx="107159" cy="1518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24">
            <a:extLst>
              <a:ext uri="{FF2B5EF4-FFF2-40B4-BE49-F238E27FC236}">
                <a16:creationId xmlns:a16="http://schemas.microsoft.com/office/drawing/2014/main" id="{B7DFF441-E5DC-4939-88AB-743516BB96BC}"/>
              </a:ext>
            </a:extLst>
          </p:cNvPr>
          <p:cNvSpPr/>
          <p:nvPr/>
        </p:nvSpPr>
        <p:spPr>
          <a:xfrm>
            <a:off x="17238950" y="10433536"/>
            <a:ext cx="58728" cy="712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25">
            <a:extLst>
              <a:ext uri="{FF2B5EF4-FFF2-40B4-BE49-F238E27FC236}">
                <a16:creationId xmlns:a16="http://schemas.microsoft.com/office/drawing/2014/main" id="{5CE06996-B854-454A-9A1A-726BF6360EBF}"/>
              </a:ext>
            </a:extLst>
          </p:cNvPr>
          <p:cNvSpPr/>
          <p:nvPr/>
        </p:nvSpPr>
        <p:spPr>
          <a:xfrm>
            <a:off x="17133656" y="10463252"/>
            <a:ext cx="77130" cy="10510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26">
            <a:extLst>
              <a:ext uri="{FF2B5EF4-FFF2-40B4-BE49-F238E27FC236}">
                <a16:creationId xmlns:a16="http://schemas.microsoft.com/office/drawing/2014/main" id="{E8D0654B-8412-4934-BC10-2031F75AED2C}"/>
              </a:ext>
            </a:extLst>
          </p:cNvPr>
          <p:cNvSpPr/>
          <p:nvPr/>
        </p:nvSpPr>
        <p:spPr>
          <a:xfrm>
            <a:off x="17187840" y="10260296"/>
            <a:ext cx="40640" cy="40640"/>
          </a:xfrm>
          <a:custGeom>
            <a:avLst/>
            <a:gdLst/>
            <a:ahLst/>
            <a:cxnLst/>
            <a:rect l="l" t="t" r="r" b="b"/>
            <a:pathLst>
              <a:path w="40640" h="40640">
                <a:moveTo>
                  <a:pt x="20051" y="0"/>
                </a:moveTo>
                <a:lnTo>
                  <a:pt x="12245" y="1575"/>
                </a:lnTo>
                <a:lnTo>
                  <a:pt x="5871" y="5871"/>
                </a:lnTo>
                <a:lnTo>
                  <a:pt x="1575" y="12245"/>
                </a:lnTo>
                <a:lnTo>
                  <a:pt x="0" y="20051"/>
                </a:lnTo>
                <a:lnTo>
                  <a:pt x="1575" y="27854"/>
                </a:lnTo>
                <a:lnTo>
                  <a:pt x="5871" y="34228"/>
                </a:lnTo>
                <a:lnTo>
                  <a:pt x="12245" y="38526"/>
                </a:lnTo>
                <a:lnTo>
                  <a:pt x="20051" y="40103"/>
                </a:lnTo>
                <a:lnTo>
                  <a:pt x="27854" y="38526"/>
                </a:lnTo>
                <a:lnTo>
                  <a:pt x="34228" y="34228"/>
                </a:lnTo>
                <a:lnTo>
                  <a:pt x="38526" y="27854"/>
                </a:lnTo>
                <a:lnTo>
                  <a:pt x="40103" y="20051"/>
                </a:lnTo>
                <a:lnTo>
                  <a:pt x="38526" y="12245"/>
                </a:lnTo>
                <a:lnTo>
                  <a:pt x="34228" y="5871"/>
                </a:lnTo>
                <a:lnTo>
                  <a:pt x="27854" y="1575"/>
                </a:lnTo>
                <a:lnTo>
                  <a:pt x="20051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27">
            <a:extLst>
              <a:ext uri="{FF2B5EF4-FFF2-40B4-BE49-F238E27FC236}">
                <a16:creationId xmlns:a16="http://schemas.microsoft.com/office/drawing/2014/main" id="{94845FDB-D3CD-41FA-AD4B-C2F710FBFCEB}"/>
              </a:ext>
            </a:extLst>
          </p:cNvPr>
          <p:cNvSpPr/>
          <p:nvPr/>
        </p:nvSpPr>
        <p:spPr>
          <a:xfrm>
            <a:off x="17172874" y="10303301"/>
            <a:ext cx="42545" cy="115570"/>
          </a:xfrm>
          <a:custGeom>
            <a:avLst/>
            <a:gdLst/>
            <a:ahLst/>
            <a:cxnLst/>
            <a:rect l="l" t="t" r="r" b="b"/>
            <a:pathLst>
              <a:path w="42544" h="115570">
                <a:moveTo>
                  <a:pt x="1834" y="0"/>
                </a:moveTo>
                <a:lnTo>
                  <a:pt x="1400" y="7824"/>
                </a:lnTo>
                <a:lnTo>
                  <a:pt x="221" y="17716"/>
                </a:lnTo>
                <a:lnTo>
                  <a:pt x="0" y="42003"/>
                </a:lnTo>
                <a:lnTo>
                  <a:pt x="9596" y="91381"/>
                </a:lnTo>
                <a:lnTo>
                  <a:pt x="28258" y="115035"/>
                </a:lnTo>
                <a:lnTo>
                  <a:pt x="32494" y="112546"/>
                </a:lnTo>
                <a:lnTo>
                  <a:pt x="34021" y="107284"/>
                </a:lnTo>
                <a:lnTo>
                  <a:pt x="34407" y="89947"/>
                </a:lnTo>
                <a:lnTo>
                  <a:pt x="36135" y="65169"/>
                </a:lnTo>
                <a:lnTo>
                  <a:pt x="38811" y="40751"/>
                </a:lnTo>
                <a:lnTo>
                  <a:pt x="42042" y="24491"/>
                </a:lnTo>
                <a:lnTo>
                  <a:pt x="41426" y="15262"/>
                </a:lnTo>
                <a:lnTo>
                  <a:pt x="34543" y="7824"/>
                </a:lnTo>
                <a:lnTo>
                  <a:pt x="24330" y="2745"/>
                </a:lnTo>
                <a:lnTo>
                  <a:pt x="13718" y="596"/>
                </a:lnTo>
                <a:lnTo>
                  <a:pt x="1834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28">
            <a:extLst>
              <a:ext uri="{FF2B5EF4-FFF2-40B4-BE49-F238E27FC236}">
                <a16:creationId xmlns:a16="http://schemas.microsoft.com/office/drawing/2014/main" id="{A69C2687-1358-4F36-A20C-947D735E163F}"/>
              </a:ext>
            </a:extLst>
          </p:cNvPr>
          <p:cNvSpPr/>
          <p:nvPr/>
        </p:nvSpPr>
        <p:spPr>
          <a:xfrm>
            <a:off x="17225057" y="10303065"/>
            <a:ext cx="135255" cy="118745"/>
          </a:xfrm>
          <a:custGeom>
            <a:avLst/>
            <a:gdLst/>
            <a:ahLst/>
            <a:cxnLst/>
            <a:rect l="l" t="t" r="r" b="b"/>
            <a:pathLst>
              <a:path w="135255" h="118745">
                <a:moveTo>
                  <a:pt x="23641" y="2503"/>
                </a:moveTo>
                <a:lnTo>
                  <a:pt x="3539" y="37628"/>
                </a:lnTo>
                <a:lnTo>
                  <a:pt x="11" y="89797"/>
                </a:lnTo>
                <a:lnTo>
                  <a:pt x="0" y="92581"/>
                </a:lnTo>
                <a:lnTo>
                  <a:pt x="835" y="108083"/>
                </a:lnTo>
                <a:lnTo>
                  <a:pt x="1854" y="115937"/>
                </a:lnTo>
                <a:lnTo>
                  <a:pt x="6846" y="118365"/>
                </a:lnTo>
                <a:lnTo>
                  <a:pt x="12322" y="112962"/>
                </a:lnTo>
                <a:lnTo>
                  <a:pt x="16206" y="107321"/>
                </a:lnTo>
                <a:lnTo>
                  <a:pt x="19683" y="99266"/>
                </a:lnTo>
                <a:lnTo>
                  <a:pt x="22956" y="89797"/>
                </a:lnTo>
                <a:lnTo>
                  <a:pt x="26227" y="79916"/>
                </a:lnTo>
                <a:lnTo>
                  <a:pt x="30092" y="73279"/>
                </a:lnTo>
                <a:lnTo>
                  <a:pt x="35169" y="70932"/>
                </a:lnTo>
                <a:lnTo>
                  <a:pt x="134817" y="70932"/>
                </a:lnTo>
                <a:lnTo>
                  <a:pt x="135107" y="69376"/>
                </a:lnTo>
                <a:lnTo>
                  <a:pt x="134704" y="62964"/>
                </a:lnTo>
                <a:lnTo>
                  <a:pt x="88969" y="62964"/>
                </a:lnTo>
                <a:lnTo>
                  <a:pt x="81231" y="62241"/>
                </a:lnTo>
                <a:lnTo>
                  <a:pt x="50454" y="20918"/>
                </a:lnTo>
                <a:lnTo>
                  <a:pt x="31614" y="4404"/>
                </a:lnTo>
                <a:lnTo>
                  <a:pt x="23641" y="2503"/>
                </a:lnTo>
                <a:close/>
              </a:path>
              <a:path w="135255" h="118745">
                <a:moveTo>
                  <a:pt x="134817" y="70932"/>
                </a:moveTo>
                <a:lnTo>
                  <a:pt x="35169" y="70932"/>
                </a:lnTo>
                <a:lnTo>
                  <a:pt x="40970" y="72103"/>
                </a:lnTo>
                <a:lnTo>
                  <a:pt x="47001" y="76021"/>
                </a:lnTo>
                <a:lnTo>
                  <a:pt x="54069" y="82141"/>
                </a:lnTo>
                <a:lnTo>
                  <a:pt x="73587" y="99317"/>
                </a:lnTo>
                <a:lnTo>
                  <a:pt x="84665" y="108753"/>
                </a:lnTo>
                <a:lnTo>
                  <a:pt x="93491" y="114088"/>
                </a:lnTo>
                <a:lnTo>
                  <a:pt x="102542" y="115936"/>
                </a:lnTo>
                <a:lnTo>
                  <a:pt x="111293" y="114459"/>
                </a:lnTo>
                <a:lnTo>
                  <a:pt x="119271" y="109810"/>
                </a:lnTo>
                <a:lnTo>
                  <a:pt x="130779" y="92581"/>
                </a:lnTo>
                <a:lnTo>
                  <a:pt x="134817" y="70932"/>
                </a:lnTo>
                <a:close/>
              </a:path>
              <a:path w="135255" h="118745">
                <a:moveTo>
                  <a:pt x="98255" y="0"/>
                </a:moveTo>
                <a:lnTo>
                  <a:pt x="85571" y="5165"/>
                </a:lnTo>
                <a:lnTo>
                  <a:pt x="82759" y="16850"/>
                </a:lnTo>
                <a:lnTo>
                  <a:pt x="85032" y="24679"/>
                </a:lnTo>
                <a:lnTo>
                  <a:pt x="87573" y="34693"/>
                </a:lnTo>
                <a:lnTo>
                  <a:pt x="89506" y="44757"/>
                </a:lnTo>
                <a:lnTo>
                  <a:pt x="89953" y="52733"/>
                </a:lnTo>
                <a:lnTo>
                  <a:pt x="88969" y="62964"/>
                </a:lnTo>
                <a:lnTo>
                  <a:pt x="134704" y="62964"/>
                </a:lnTo>
                <a:lnTo>
                  <a:pt x="133521" y="44166"/>
                </a:lnTo>
                <a:lnTo>
                  <a:pt x="127278" y="20918"/>
                </a:lnTo>
                <a:lnTo>
                  <a:pt x="114322" y="4278"/>
                </a:lnTo>
                <a:lnTo>
                  <a:pt x="98255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9">
            <a:extLst>
              <a:ext uri="{FF2B5EF4-FFF2-40B4-BE49-F238E27FC236}">
                <a16:creationId xmlns:a16="http://schemas.microsoft.com/office/drawing/2014/main" id="{457D144C-FCC8-4A9D-86D3-1921DBEB7754}"/>
              </a:ext>
            </a:extLst>
          </p:cNvPr>
          <p:cNvSpPr/>
          <p:nvPr/>
        </p:nvSpPr>
        <p:spPr>
          <a:xfrm>
            <a:off x="17370497" y="10300710"/>
            <a:ext cx="124460" cy="120650"/>
          </a:xfrm>
          <a:custGeom>
            <a:avLst/>
            <a:gdLst/>
            <a:ahLst/>
            <a:cxnLst/>
            <a:rect l="l" t="t" r="r" b="b"/>
            <a:pathLst>
              <a:path w="124459" h="120650">
                <a:moveTo>
                  <a:pt x="5895" y="66864"/>
                </a:moveTo>
                <a:lnTo>
                  <a:pt x="0" y="70633"/>
                </a:lnTo>
                <a:lnTo>
                  <a:pt x="2963" y="76728"/>
                </a:lnTo>
                <a:lnTo>
                  <a:pt x="11594" y="90381"/>
                </a:lnTo>
                <a:lnTo>
                  <a:pt x="25233" y="104483"/>
                </a:lnTo>
                <a:lnTo>
                  <a:pt x="43472" y="115621"/>
                </a:lnTo>
                <a:lnTo>
                  <a:pt x="65903" y="120381"/>
                </a:lnTo>
                <a:lnTo>
                  <a:pt x="75274" y="119524"/>
                </a:lnTo>
                <a:lnTo>
                  <a:pt x="83841" y="116783"/>
                </a:lnTo>
                <a:lnTo>
                  <a:pt x="91264" y="112413"/>
                </a:lnTo>
                <a:lnTo>
                  <a:pt x="97201" y="106674"/>
                </a:lnTo>
                <a:lnTo>
                  <a:pt x="103194" y="97209"/>
                </a:lnTo>
                <a:lnTo>
                  <a:pt x="62783" y="97209"/>
                </a:lnTo>
                <a:lnTo>
                  <a:pt x="50232" y="95529"/>
                </a:lnTo>
                <a:lnTo>
                  <a:pt x="37420" y="90193"/>
                </a:lnTo>
                <a:lnTo>
                  <a:pt x="24525" y="82030"/>
                </a:lnTo>
                <a:lnTo>
                  <a:pt x="11727" y="71869"/>
                </a:lnTo>
                <a:lnTo>
                  <a:pt x="5895" y="66864"/>
                </a:lnTo>
                <a:close/>
              </a:path>
              <a:path w="124459" h="120650">
                <a:moveTo>
                  <a:pt x="53767" y="0"/>
                </a:moveTo>
                <a:lnTo>
                  <a:pt x="26721" y="5777"/>
                </a:lnTo>
                <a:lnTo>
                  <a:pt x="9713" y="16991"/>
                </a:lnTo>
                <a:lnTo>
                  <a:pt x="1370" y="32962"/>
                </a:lnTo>
                <a:lnTo>
                  <a:pt x="2857" y="50178"/>
                </a:lnTo>
                <a:lnTo>
                  <a:pt x="35794" y="74944"/>
                </a:lnTo>
                <a:lnTo>
                  <a:pt x="60019" y="81942"/>
                </a:lnTo>
                <a:lnTo>
                  <a:pt x="68378" y="85937"/>
                </a:lnTo>
                <a:lnTo>
                  <a:pt x="70636" y="90930"/>
                </a:lnTo>
                <a:lnTo>
                  <a:pt x="68276" y="95246"/>
                </a:lnTo>
                <a:lnTo>
                  <a:pt x="62783" y="97209"/>
                </a:lnTo>
                <a:lnTo>
                  <a:pt x="103194" y="97209"/>
                </a:lnTo>
                <a:lnTo>
                  <a:pt x="104693" y="94841"/>
                </a:lnTo>
                <a:lnTo>
                  <a:pt x="108089" y="83757"/>
                </a:lnTo>
                <a:lnTo>
                  <a:pt x="107509" y="74211"/>
                </a:lnTo>
                <a:lnTo>
                  <a:pt x="69438" y="52150"/>
                </a:lnTo>
                <a:lnTo>
                  <a:pt x="56260" y="49786"/>
                </a:lnTo>
                <a:lnTo>
                  <a:pt x="47126" y="46271"/>
                </a:lnTo>
                <a:lnTo>
                  <a:pt x="44938" y="40740"/>
                </a:lnTo>
                <a:lnTo>
                  <a:pt x="49186" y="36029"/>
                </a:lnTo>
                <a:lnTo>
                  <a:pt x="59359" y="34970"/>
                </a:lnTo>
                <a:lnTo>
                  <a:pt x="123838" y="34970"/>
                </a:lnTo>
                <a:lnTo>
                  <a:pt x="123998" y="34183"/>
                </a:lnTo>
                <a:lnTo>
                  <a:pt x="118697" y="17316"/>
                </a:lnTo>
                <a:lnTo>
                  <a:pt x="104491" y="6625"/>
                </a:lnTo>
                <a:lnTo>
                  <a:pt x="81269" y="568"/>
                </a:lnTo>
                <a:lnTo>
                  <a:pt x="53767" y="0"/>
                </a:lnTo>
                <a:close/>
              </a:path>
              <a:path w="124459" h="120650">
                <a:moveTo>
                  <a:pt x="123838" y="34970"/>
                </a:moveTo>
                <a:lnTo>
                  <a:pt x="59359" y="34970"/>
                </a:lnTo>
                <a:lnTo>
                  <a:pt x="70081" y="37452"/>
                </a:lnTo>
                <a:lnTo>
                  <a:pt x="80102" y="41828"/>
                </a:lnTo>
                <a:lnTo>
                  <a:pt x="90060" y="47924"/>
                </a:lnTo>
                <a:lnTo>
                  <a:pt x="100593" y="55566"/>
                </a:lnTo>
                <a:lnTo>
                  <a:pt x="112226" y="57829"/>
                </a:lnTo>
                <a:lnTo>
                  <a:pt x="120934" y="49194"/>
                </a:lnTo>
                <a:lnTo>
                  <a:pt x="123838" y="3497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30">
            <a:extLst>
              <a:ext uri="{FF2B5EF4-FFF2-40B4-BE49-F238E27FC236}">
                <a16:creationId xmlns:a16="http://schemas.microsoft.com/office/drawing/2014/main" id="{7065017D-7EF8-4C1C-9A9F-EBBEDBD122E9}"/>
              </a:ext>
            </a:extLst>
          </p:cNvPr>
          <p:cNvSpPr/>
          <p:nvPr/>
        </p:nvSpPr>
        <p:spPr>
          <a:xfrm>
            <a:off x="17503164" y="10294240"/>
            <a:ext cx="122555" cy="129539"/>
          </a:xfrm>
          <a:custGeom>
            <a:avLst/>
            <a:gdLst/>
            <a:ahLst/>
            <a:cxnLst/>
            <a:rect l="l" t="t" r="r" b="b"/>
            <a:pathLst>
              <a:path w="122555" h="129540">
                <a:moveTo>
                  <a:pt x="96092" y="94185"/>
                </a:moveTo>
                <a:lnTo>
                  <a:pt x="43820" y="94185"/>
                </a:lnTo>
                <a:lnTo>
                  <a:pt x="50867" y="95525"/>
                </a:lnTo>
                <a:lnTo>
                  <a:pt x="54940" y="100112"/>
                </a:lnTo>
                <a:lnTo>
                  <a:pt x="65183" y="110290"/>
                </a:lnTo>
                <a:lnTo>
                  <a:pt x="75175" y="117815"/>
                </a:lnTo>
                <a:lnTo>
                  <a:pt x="84696" y="123067"/>
                </a:lnTo>
                <a:lnTo>
                  <a:pt x="93525" y="126425"/>
                </a:lnTo>
                <a:lnTo>
                  <a:pt x="93913" y="126676"/>
                </a:lnTo>
                <a:lnTo>
                  <a:pt x="95075" y="126875"/>
                </a:lnTo>
                <a:lnTo>
                  <a:pt x="99148" y="127996"/>
                </a:lnTo>
                <a:lnTo>
                  <a:pt x="102865" y="128582"/>
                </a:lnTo>
                <a:lnTo>
                  <a:pt x="112959" y="129399"/>
                </a:lnTo>
                <a:lnTo>
                  <a:pt x="118938" y="127692"/>
                </a:lnTo>
                <a:lnTo>
                  <a:pt x="121043" y="124990"/>
                </a:lnTo>
                <a:lnTo>
                  <a:pt x="122498" y="123242"/>
                </a:lnTo>
                <a:lnTo>
                  <a:pt x="122310" y="121095"/>
                </a:lnTo>
                <a:lnTo>
                  <a:pt x="119567" y="118970"/>
                </a:lnTo>
                <a:lnTo>
                  <a:pt x="118708" y="118237"/>
                </a:lnTo>
                <a:lnTo>
                  <a:pt x="117734" y="117462"/>
                </a:lnTo>
                <a:lnTo>
                  <a:pt x="116677" y="116656"/>
                </a:lnTo>
                <a:lnTo>
                  <a:pt x="96092" y="94185"/>
                </a:lnTo>
                <a:close/>
              </a:path>
              <a:path w="122555" h="129540">
                <a:moveTo>
                  <a:pt x="14229" y="7934"/>
                </a:moveTo>
                <a:lnTo>
                  <a:pt x="929" y="61288"/>
                </a:lnTo>
                <a:lnTo>
                  <a:pt x="0" y="104028"/>
                </a:lnTo>
                <a:lnTo>
                  <a:pt x="3371" y="116893"/>
                </a:lnTo>
                <a:lnTo>
                  <a:pt x="11801" y="124699"/>
                </a:lnTo>
                <a:lnTo>
                  <a:pt x="22880" y="128045"/>
                </a:lnTo>
                <a:lnTo>
                  <a:pt x="34197" y="127535"/>
                </a:lnTo>
                <a:lnTo>
                  <a:pt x="41707" y="123827"/>
                </a:lnTo>
                <a:lnTo>
                  <a:pt x="44574" y="117815"/>
                </a:lnTo>
                <a:lnTo>
                  <a:pt x="44754" y="110503"/>
                </a:lnTo>
                <a:lnTo>
                  <a:pt x="44176" y="102949"/>
                </a:lnTo>
                <a:lnTo>
                  <a:pt x="43820" y="94185"/>
                </a:lnTo>
                <a:lnTo>
                  <a:pt x="96092" y="94185"/>
                </a:lnTo>
                <a:lnTo>
                  <a:pt x="92102" y="89829"/>
                </a:lnTo>
                <a:lnTo>
                  <a:pt x="83371" y="65609"/>
                </a:lnTo>
                <a:lnTo>
                  <a:pt x="85216" y="44961"/>
                </a:lnTo>
                <a:lnTo>
                  <a:pt x="41286" y="44961"/>
                </a:lnTo>
                <a:lnTo>
                  <a:pt x="36669" y="38061"/>
                </a:lnTo>
                <a:lnTo>
                  <a:pt x="30250" y="25622"/>
                </a:lnTo>
                <a:lnTo>
                  <a:pt x="25852" y="17214"/>
                </a:lnTo>
                <a:lnTo>
                  <a:pt x="23318" y="13559"/>
                </a:lnTo>
                <a:lnTo>
                  <a:pt x="18962" y="9246"/>
                </a:lnTo>
                <a:lnTo>
                  <a:pt x="14229" y="7934"/>
                </a:lnTo>
                <a:close/>
              </a:path>
              <a:path w="122555" h="129540">
                <a:moveTo>
                  <a:pt x="103379" y="0"/>
                </a:moveTo>
                <a:lnTo>
                  <a:pt x="59069" y="27949"/>
                </a:lnTo>
                <a:lnTo>
                  <a:pt x="41286" y="44961"/>
                </a:lnTo>
                <a:lnTo>
                  <a:pt x="85216" y="44961"/>
                </a:lnTo>
                <a:lnTo>
                  <a:pt x="85231" y="44795"/>
                </a:lnTo>
                <a:lnTo>
                  <a:pt x="92426" y="28187"/>
                </a:lnTo>
                <a:lnTo>
                  <a:pt x="95630" y="22857"/>
                </a:lnTo>
                <a:lnTo>
                  <a:pt x="99452" y="17465"/>
                </a:lnTo>
                <a:lnTo>
                  <a:pt x="108017" y="6188"/>
                </a:lnTo>
                <a:lnTo>
                  <a:pt x="10337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31">
            <a:extLst>
              <a:ext uri="{FF2B5EF4-FFF2-40B4-BE49-F238E27FC236}">
                <a16:creationId xmlns:a16="http://schemas.microsoft.com/office/drawing/2014/main" id="{EEEEA1F0-0CB9-488B-AC68-5177BCF752CC}"/>
              </a:ext>
            </a:extLst>
          </p:cNvPr>
          <p:cNvSpPr/>
          <p:nvPr/>
        </p:nvSpPr>
        <p:spPr>
          <a:xfrm>
            <a:off x="16965614" y="10301709"/>
            <a:ext cx="201930" cy="119380"/>
          </a:xfrm>
          <a:custGeom>
            <a:avLst/>
            <a:gdLst/>
            <a:ahLst/>
            <a:cxnLst/>
            <a:rect l="l" t="t" r="r" b="b"/>
            <a:pathLst>
              <a:path w="201930" h="119379">
                <a:moveTo>
                  <a:pt x="193644" y="57380"/>
                </a:moveTo>
                <a:lnTo>
                  <a:pt x="131378" y="57380"/>
                </a:lnTo>
                <a:lnTo>
                  <a:pt x="137943" y="58773"/>
                </a:lnTo>
                <a:lnTo>
                  <a:pt x="141262" y="65244"/>
                </a:lnTo>
                <a:lnTo>
                  <a:pt x="149003" y="83718"/>
                </a:lnTo>
                <a:lnTo>
                  <a:pt x="156518" y="101771"/>
                </a:lnTo>
                <a:lnTo>
                  <a:pt x="166680" y="114987"/>
                </a:lnTo>
                <a:lnTo>
                  <a:pt x="182360" y="118949"/>
                </a:lnTo>
                <a:lnTo>
                  <a:pt x="198383" y="109456"/>
                </a:lnTo>
                <a:lnTo>
                  <a:pt x="201928" y="90307"/>
                </a:lnTo>
                <a:lnTo>
                  <a:pt x="197577" y="67649"/>
                </a:lnTo>
                <a:lnTo>
                  <a:pt x="193644" y="57380"/>
                </a:lnTo>
                <a:close/>
              </a:path>
              <a:path w="201930" h="119379">
                <a:moveTo>
                  <a:pt x="63076" y="2921"/>
                </a:moveTo>
                <a:lnTo>
                  <a:pt x="25136" y="46851"/>
                </a:lnTo>
                <a:lnTo>
                  <a:pt x="9813" y="81792"/>
                </a:lnTo>
                <a:lnTo>
                  <a:pt x="0" y="114006"/>
                </a:lnTo>
                <a:lnTo>
                  <a:pt x="4628" y="115975"/>
                </a:lnTo>
                <a:lnTo>
                  <a:pt x="12600" y="117697"/>
                </a:lnTo>
                <a:lnTo>
                  <a:pt x="22737" y="117211"/>
                </a:lnTo>
                <a:lnTo>
                  <a:pt x="50383" y="89405"/>
                </a:lnTo>
                <a:lnTo>
                  <a:pt x="51714" y="79846"/>
                </a:lnTo>
                <a:lnTo>
                  <a:pt x="53370" y="70793"/>
                </a:lnTo>
                <a:lnTo>
                  <a:pt x="56596" y="65085"/>
                </a:lnTo>
                <a:lnTo>
                  <a:pt x="61282" y="62994"/>
                </a:lnTo>
                <a:lnTo>
                  <a:pt x="129482" y="62994"/>
                </a:lnTo>
                <a:lnTo>
                  <a:pt x="131378" y="57380"/>
                </a:lnTo>
                <a:lnTo>
                  <a:pt x="193644" y="57380"/>
                </a:lnTo>
                <a:lnTo>
                  <a:pt x="189910" y="47632"/>
                </a:lnTo>
                <a:lnTo>
                  <a:pt x="187539" y="43242"/>
                </a:lnTo>
                <a:lnTo>
                  <a:pt x="96027" y="43242"/>
                </a:lnTo>
                <a:lnTo>
                  <a:pt x="91963" y="41070"/>
                </a:lnTo>
                <a:lnTo>
                  <a:pt x="87819" y="34229"/>
                </a:lnTo>
                <a:lnTo>
                  <a:pt x="83944" y="25373"/>
                </a:lnTo>
                <a:lnTo>
                  <a:pt x="78636" y="15033"/>
                </a:lnTo>
                <a:lnTo>
                  <a:pt x="71734" y="6464"/>
                </a:lnTo>
                <a:lnTo>
                  <a:pt x="63076" y="2921"/>
                </a:lnTo>
                <a:close/>
              </a:path>
              <a:path w="201930" h="119379">
                <a:moveTo>
                  <a:pt x="129482" y="62994"/>
                </a:moveTo>
                <a:lnTo>
                  <a:pt x="61282" y="62994"/>
                </a:lnTo>
                <a:lnTo>
                  <a:pt x="66134" y="64478"/>
                </a:lnTo>
                <a:lnTo>
                  <a:pt x="69861" y="69495"/>
                </a:lnTo>
                <a:lnTo>
                  <a:pt x="74489" y="81792"/>
                </a:lnTo>
                <a:lnTo>
                  <a:pt x="80008" y="94214"/>
                </a:lnTo>
                <a:lnTo>
                  <a:pt x="87560" y="103898"/>
                </a:lnTo>
                <a:lnTo>
                  <a:pt x="98195" y="107766"/>
                </a:lnTo>
                <a:lnTo>
                  <a:pt x="109191" y="103281"/>
                </a:lnTo>
                <a:lnTo>
                  <a:pt x="117677" y="92329"/>
                </a:lnTo>
                <a:lnTo>
                  <a:pt x="124034" y="78523"/>
                </a:lnTo>
                <a:lnTo>
                  <a:pt x="128776" y="65085"/>
                </a:lnTo>
                <a:lnTo>
                  <a:pt x="129482" y="62994"/>
                </a:lnTo>
                <a:close/>
              </a:path>
              <a:path w="201930" h="119379">
                <a:moveTo>
                  <a:pt x="142969" y="0"/>
                </a:moveTo>
                <a:lnTo>
                  <a:pt x="130649" y="3688"/>
                </a:lnTo>
                <a:lnTo>
                  <a:pt x="120040" y="12922"/>
                </a:lnTo>
                <a:lnTo>
                  <a:pt x="111329" y="24482"/>
                </a:lnTo>
                <a:lnTo>
                  <a:pt x="104698" y="35150"/>
                </a:lnTo>
                <a:lnTo>
                  <a:pt x="100207" y="41138"/>
                </a:lnTo>
                <a:lnTo>
                  <a:pt x="96027" y="43242"/>
                </a:lnTo>
                <a:lnTo>
                  <a:pt x="187539" y="43242"/>
                </a:lnTo>
                <a:lnTo>
                  <a:pt x="180423" y="30069"/>
                </a:lnTo>
                <a:lnTo>
                  <a:pt x="169157" y="14875"/>
                </a:lnTo>
                <a:lnTo>
                  <a:pt x="156532" y="4151"/>
                </a:lnTo>
                <a:lnTo>
                  <a:pt x="142969" y="0"/>
                </a:lnTo>
                <a:close/>
              </a:path>
            </a:pathLst>
          </a:custGeom>
          <a:solidFill>
            <a:srgbClr val="0081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2">
            <a:extLst>
              <a:ext uri="{FF2B5EF4-FFF2-40B4-BE49-F238E27FC236}">
                <a16:creationId xmlns:a16="http://schemas.microsoft.com/office/drawing/2014/main" id="{B49803F8-1E1D-4DBA-99AE-FD6707FF351E}"/>
              </a:ext>
            </a:extLst>
          </p:cNvPr>
          <p:cNvSpPr/>
          <p:nvPr/>
        </p:nvSpPr>
        <p:spPr>
          <a:xfrm>
            <a:off x="17185747" y="10326376"/>
            <a:ext cx="29539" cy="919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33">
            <a:extLst>
              <a:ext uri="{FF2B5EF4-FFF2-40B4-BE49-F238E27FC236}">
                <a16:creationId xmlns:a16="http://schemas.microsoft.com/office/drawing/2014/main" id="{2A83F78E-9732-4A15-8511-08A9DEDA0B0C}"/>
              </a:ext>
            </a:extLst>
          </p:cNvPr>
          <p:cNvSpPr/>
          <p:nvPr/>
        </p:nvSpPr>
        <p:spPr>
          <a:xfrm>
            <a:off x="17225040" y="10303026"/>
            <a:ext cx="129292" cy="1184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34">
            <a:extLst>
              <a:ext uri="{FF2B5EF4-FFF2-40B4-BE49-F238E27FC236}">
                <a16:creationId xmlns:a16="http://schemas.microsoft.com/office/drawing/2014/main" id="{AAF66D94-9B2E-41AC-9FEF-687A3A60D5B4}"/>
              </a:ext>
            </a:extLst>
          </p:cNvPr>
          <p:cNvSpPr/>
          <p:nvPr/>
        </p:nvSpPr>
        <p:spPr>
          <a:xfrm>
            <a:off x="17510062" y="10298712"/>
            <a:ext cx="115253" cy="124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35">
            <a:extLst>
              <a:ext uri="{FF2B5EF4-FFF2-40B4-BE49-F238E27FC236}">
                <a16:creationId xmlns:a16="http://schemas.microsoft.com/office/drawing/2014/main" id="{6E70147A-B2C3-4CF2-98E5-0730EE7E6BB0}"/>
              </a:ext>
            </a:extLst>
          </p:cNvPr>
          <p:cNvSpPr/>
          <p:nvPr/>
        </p:nvSpPr>
        <p:spPr>
          <a:xfrm>
            <a:off x="16966761" y="10301707"/>
            <a:ext cx="200270" cy="11591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36">
            <a:extLst>
              <a:ext uri="{FF2B5EF4-FFF2-40B4-BE49-F238E27FC236}">
                <a16:creationId xmlns:a16="http://schemas.microsoft.com/office/drawing/2014/main" id="{C8B9E0B9-5720-49CF-83A4-DE7047E55752}"/>
              </a:ext>
            </a:extLst>
          </p:cNvPr>
          <p:cNvSpPr/>
          <p:nvPr/>
        </p:nvSpPr>
        <p:spPr>
          <a:xfrm>
            <a:off x="17371460" y="10309235"/>
            <a:ext cx="123039" cy="1119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37">
            <a:extLst>
              <a:ext uri="{FF2B5EF4-FFF2-40B4-BE49-F238E27FC236}">
                <a16:creationId xmlns:a16="http://schemas.microsoft.com/office/drawing/2014/main" id="{4E405A87-F36E-4066-9692-0EA079AD22C4}"/>
              </a:ext>
            </a:extLst>
          </p:cNvPr>
          <p:cNvSpPr/>
          <p:nvPr/>
        </p:nvSpPr>
        <p:spPr>
          <a:xfrm>
            <a:off x="17856573" y="10300939"/>
            <a:ext cx="299981" cy="29559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38">
            <a:extLst>
              <a:ext uri="{FF2B5EF4-FFF2-40B4-BE49-F238E27FC236}">
                <a16:creationId xmlns:a16="http://schemas.microsoft.com/office/drawing/2014/main" id="{8AAFEB02-04D6-4AE6-A8BD-AE23685494A8}"/>
              </a:ext>
            </a:extLst>
          </p:cNvPr>
          <p:cNvSpPr/>
          <p:nvPr/>
        </p:nvSpPr>
        <p:spPr>
          <a:xfrm>
            <a:off x="2874497" y="10467613"/>
            <a:ext cx="13122275" cy="0"/>
          </a:xfrm>
          <a:custGeom>
            <a:avLst/>
            <a:gdLst/>
            <a:ahLst/>
            <a:cxnLst/>
            <a:rect l="l" t="t" r="r" b="b"/>
            <a:pathLst>
              <a:path w="13122275">
                <a:moveTo>
                  <a:pt x="0" y="0"/>
                </a:moveTo>
                <a:lnTo>
                  <a:pt x="13121998" y="0"/>
                </a:lnTo>
              </a:path>
            </a:pathLst>
          </a:custGeom>
          <a:ln w="7853">
            <a:solidFill>
              <a:srgbClr val="8182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39">
            <a:extLst>
              <a:ext uri="{FF2B5EF4-FFF2-40B4-BE49-F238E27FC236}">
                <a16:creationId xmlns:a16="http://schemas.microsoft.com/office/drawing/2014/main" id="{2370AA82-4BA7-45C2-8D60-BED9AD78E3BB}"/>
              </a:ext>
            </a:extLst>
          </p:cNvPr>
          <p:cNvSpPr/>
          <p:nvPr/>
        </p:nvSpPr>
        <p:spPr>
          <a:xfrm>
            <a:off x="1960062" y="9340239"/>
            <a:ext cx="2286327" cy="113354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909C2CE4-9372-42C6-A217-3E74F999743F}"/>
              </a:ext>
            </a:extLst>
          </p:cNvPr>
          <p:cNvSpPr/>
          <p:nvPr/>
        </p:nvSpPr>
        <p:spPr>
          <a:xfrm>
            <a:off x="12848288" y="2224949"/>
            <a:ext cx="5661962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вместимость</a:t>
            </a:r>
            <a:r>
              <a:rPr lang="en-US" sz="2100" spc="-5" dirty="0">
                <a:solidFill>
                  <a:srgbClr val="59595C"/>
                </a:solidFill>
                <a:latin typeface="Roboto"/>
                <a:cs typeface="Roboto"/>
              </a:rPr>
              <a:t>: </a:t>
            </a: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более</a:t>
            </a:r>
            <a:r>
              <a:rPr lang="en-US" sz="2100" spc="-5" dirty="0">
                <a:solidFill>
                  <a:srgbClr val="59595C"/>
                </a:solidFill>
                <a:latin typeface="Roboto"/>
                <a:cs typeface="Roboto"/>
              </a:rPr>
              <a:t> 6,000 </a:t>
            </a: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спортсменов и членов делегаций;</a:t>
            </a: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en-US" sz="2100" spc="-5" dirty="0">
                <a:solidFill>
                  <a:srgbClr val="59595C"/>
                </a:solidFill>
                <a:latin typeface="Roboto"/>
                <a:cs typeface="Roboto"/>
              </a:rPr>
              <a:t>9 </a:t>
            </a: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жилых корпусов;</a:t>
            </a: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3862 номера</a:t>
            </a:r>
            <a:r>
              <a:rPr lang="en-US" sz="2100" spc="-5" dirty="0">
                <a:solidFill>
                  <a:srgbClr val="59595C"/>
                </a:solidFill>
                <a:latin typeface="Roboto"/>
                <a:cs typeface="Roboto"/>
              </a:rPr>
              <a:t>;</a:t>
            </a:r>
            <a:endParaRPr lang="ru-RU" sz="2100" spc="-5" dirty="0">
              <a:solidFill>
                <a:srgbClr val="59595C"/>
              </a:solidFill>
              <a:latin typeface="Roboto"/>
              <a:cs typeface="Roboto"/>
            </a:endParaRPr>
          </a:p>
          <a:p>
            <a:pPr marL="342900" lvl="0" indent="-342900">
              <a:spcBef>
                <a:spcPts val="1000"/>
              </a:spcBef>
              <a:spcAft>
                <a:spcPts val="1200"/>
              </a:spcAft>
              <a:buClr>
                <a:srgbClr val="FFC000"/>
              </a:buClr>
              <a:buFont typeface="Wingdings" panose="05000000000000000000" pitchFamily="2" charset="2"/>
              <a:buChar char="Ø"/>
              <a:defRPr/>
            </a:pPr>
            <a:r>
              <a:rPr lang="ru-RU" sz="2100" spc="-5" dirty="0">
                <a:solidFill>
                  <a:srgbClr val="59595C"/>
                </a:solidFill>
                <a:latin typeface="Roboto"/>
                <a:cs typeface="Roboto"/>
              </a:rPr>
              <a:t>реконструкция действующих объектов и возведение временной инфраструктуры будет завершено к апрелю 2019 г.</a:t>
            </a:r>
            <a:endParaRPr lang="en-US" sz="2100" spc="-5" dirty="0">
              <a:solidFill>
                <a:srgbClr val="59595C"/>
              </a:solidFill>
              <a:latin typeface="Roboto"/>
              <a:cs typeface="Roboto"/>
            </a:endParaRPr>
          </a:p>
        </p:txBody>
      </p:sp>
      <p:pic>
        <p:nvPicPr>
          <p:cNvPr id="72" name="Объект 122">
            <a:extLst>
              <a:ext uri="{FF2B5EF4-FFF2-40B4-BE49-F238E27FC236}">
                <a16:creationId xmlns:a16="http://schemas.microsoft.com/office/drawing/2014/main" id="{C74CA2E8-01DD-4EEF-838C-0D2B0DC4C4FC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t="5448"/>
          <a:stretch/>
        </p:blipFill>
        <p:spPr>
          <a:xfrm>
            <a:off x="1960062" y="2224949"/>
            <a:ext cx="10530388" cy="668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21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7338</TotalTime>
  <Words>587</Words>
  <Application>Microsoft Office PowerPoint</Application>
  <PresentationFormat>Произвольный</PresentationFormat>
  <Paragraphs>85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Roboto</vt:lpstr>
      <vt:lpstr>Roboto Light</vt:lpstr>
      <vt:lpstr>Roboto Medium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MINSK2019_PT_1920х1080_rasterisepdf</dc:title>
  <dc:creator>Juli</dc:creator>
  <cp:lastModifiedBy>Rimma Mileuskaya</cp:lastModifiedBy>
  <cp:revision>294</cp:revision>
  <cp:lastPrinted>2018-12-07T08:28:48Z</cp:lastPrinted>
  <dcterms:created xsi:type="dcterms:W3CDTF">2018-09-06T12:17:02Z</dcterms:created>
  <dcterms:modified xsi:type="dcterms:W3CDTF">2019-04-24T13:08:00Z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2018-09-06T00:00:00Z</vt:filetime>
  </property>
  <property fmtid="{D5CDD505-2E9C-101B-9397-08002B2CF9AE}" pid="3" name="LastSaved">
    <vt:filetime>2018-09-06T00:00:00Z</vt:filetime>
  </property>
</Properties>
</file>